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78" r:id="rId3"/>
    <p:sldId id="270" r:id="rId4"/>
    <p:sldId id="269" r:id="rId5"/>
    <p:sldId id="280" r:id="rId6"/>
    <p:sldId id="276" r:id="rId7"/>
    <p:sldId id="272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DBBC"/>
    <a:srgbClr val="E5D2AD"/>
    <a:srgbClr val="E4C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82" autoAdjust="0"/>
  </p:normalViewPr>
  <p:slideViewPr>
    <p:cSldViewPr>
      <p:cViewPr varScale="1">
        <p:scale>
          <a:sx n="80" d="100"/>
          <a:sy n="80" d="100"/>
        </p:scale>
        <p:origin x="-12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40C7A-7293-425F-92DA-F7942D3668D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8F6A9-3784-4356-8891-4AA5F6E4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8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the OPD site, under “Workshops &amp; Training”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2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09600"/>
            <a:ext cx="1119360" cy="1125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4086" y="947448"/>
            <a:ext cx="4648200" cy="19050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CAREER Workshop</a:t>
            </a:r>
            <a:b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April 6, 2015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AutoShape 2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92" y="919280"/>
            <a:ext cx="2311508" cy="23115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2774" y="3657600"/>
            <a:ext cx="7997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Resources Available to You </a:t>
            </a:r>
          </a:p>
          <a:p>
            <a:pPr algn="ctr"/>
            <a:r>
              <a:rPr lang="en-US" sz="4400" dirty="0" smtClean="0">
                <a:latin typeface="+mj-lt"/>
              </a:rPr>
              <a:t>at FSU</a:t>
            </a:r>
            <a:endParaRPr lang="en-US" sz="4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35" y="5410200"/>
            <a:ext cx="78414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Beth Hodges</a:t>
            </a:r>
          </a:p>
          <a:p>
            <a:pPr algn="ctr"/>
            <a:r>
              <a:rPr lang="en-US" sz="2400" dirty="0" smtClean="0"/>
              <a:t>Director, Office of Proposal Development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08514" y="2852448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FLORIDA STATE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UNIVERSITY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12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066800"/>
            <a:ext cx="4343400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5627132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http://www.research.fsu.edu/opd/</a:t>
            </a:r>
          </a:p>
        </p:txBody>
      </p:sp>
    </p:spTree>
    <p:extLst>
      <p:ext uri="{BB962C8B-B14F-4D97-AF65-F5344CB8AC3E}">
        <p14:creationId xmlns:p14="http://schemas.microsoft.com/office/powerpoint/2010/main" val="303925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Office of Proposal Development Site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r="3404"/>
          <a:stretch/>
        </p:blipFill>
        <p:spPr bwMode="auto">
          <a:xfrm>
            <a:off x="228600" y="1752600"/>
            <a:ext cx="8750461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75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Related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09600"/>
            <a:ext cx="2194666" cy="21946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NSF CAREER Workshop Site</a:t>
            </a:r>
          </a:p>
          <a:p>
            <a:r>
              <a:rPr lang="en-US" sz="2800" dirty="0"/>
              <a:t>http://www.research.fsu.edu/OPD</a:t>
            </a:r>
            <a:r>
              <a:rPr lang="en-US" sz="2800" dirty="0" smtClean="0"/>
              <a:t>/</a:t>
            </a:r>
          </a:p>
          <a:p>
            <a:r>
              <a:rPr lang="en-US" sz="2800" dirty="0" smtClean="0"/>
              <a:t>workshops.html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Link to the CAREER Program Solicitation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List of NSF CAREER Awardees from FSU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Examples of Successful CAREER Proposals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CAREER PowerPoint Presentation from an NSF Program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All PowerPoint Presentations given today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write…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Narrative assistance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Connection with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pre-reviewers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C:\Users\bhodges\AppData\Local\Microsoft\Windows\Temporary Internet Files\Content.IE5\BJO2G1NI\how-to-write-an-ebook-in-six-easy-step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858" y="2971800"/>
            <a:ext cx="243840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hodges\AppData\Local\Microsoft\Windows\Temporary Internet Files\Content.IE5\OJLWOM18\imagesCAPHMPA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461" y="2971800"/>
            <a:ext cx="2667000" cy="228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72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Funding	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Searchable Funding Databases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Funding Alerts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Workshops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Proposal Resources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Examples of Successful Proposals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Grant Writing Articles and Guides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Grant Application Writer’s Workbooks for NSF &amp; NIH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19400"/>
            <a:ext cx="42672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01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Programs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Arts </a:t>
            </a:r>
            <a:r>
              <a:rPr lang="en-US" dirty="0"/>
              <a:t>&amp; Humanities Program Enhancement Grants (AHPEGs)</a:t>
            </a:r>
          </a:p>
          <a:p>
            <a:r>
              <a:rPr lang="en-US" dirty="0"/>
              <a:t>Committee on Faculty Research Support (COFRS) Regular Summer Awards</a:t>
            </a:r>
          </a:p>
          <a:p>
            <a:r>
              <a:rPr lang="en-US" dirty="0"/>
              <a:t>First Year Assistant Professor Awards (FYAP) Summer awards</a:t>
            </a:r>
          </a:p>
          <a:p>
            <a:r>
              <a:rPr lang="en-US" dirty="0"/>
              <a:t>Funding Agency Travel Program (FAT)</a:t>
            </a:r>
          </a:p>
          <a:p>
            <a:r>
              <a:rPr lang="en-US" dirty="0" smtClean="0"/>
              <a:t>Multidisciplinary </a:t>
            </a:r>
            <a:r>
              <a:rPr lang="en-US" dirty="0"/>
              <a:t>Support Program (MDS)</a:t>
            </a:r>
          </a:p>
          <a:p>
            <a:r>
              <a:rPr lang="en-US" dirty="0"/>
              <a:t>Planning Grants (PG) (fall and spring)</a:t>
            </a:r>
          </a:p>
          <a:p>
            <a:r>
              <a:rPr lang="en-US" dirty="0"/>
              <a:t>Small Grant Program (SGP) (fall and spring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GAP Grants (Commercialization)</a:t>
            </a:r>
          </a:p>
          <a:p>
            <a:r>
              <a:rPr lang="en-US" dirty="0" smtClean="0"/>
              <a:t>EIEG Grants (Equipment Grants)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Honorary </a:t>
            </a:r>
            <a:r>
              <a:rPr lang="en-US" b="1" dirty="0"/>
              <a:t>Programs: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Distinguished </a:t>
            </a:r>
            <a:r>
              <a:rPr lang="en-US" dirty="0"/>
              <a:t>Research Professor Award (DRP)</a:t>
            </a:r>
          </a:p>
          <a:p>
            <a:r>
              <a:rPr lang="en-US" dirty="0"/>
              <a:t>Developing Scholar Awards (DSA)</a:t>
            </a:r>
          </a:p>
          <a:p>
            <a:r>
              <a:rPr lang="en-US" dirty="0"/>
              <a:t>Distinguished University Scholar (DUS)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411196"/>
            <a:ext cx="2343150" cy="189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4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01000" cy="1927225"/>
          </a:xfrm>
        </p:spPr>
        <p:txBody>
          <a:bodyPr/>
          <a:lstStyle/>
          <a:p>
            <a:r>
              <a:rPr lang="en-US" dirty="0" smtClean="0"/>
              <a:t>We are here to help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190998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www.research.fsu.edu/opd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64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rgbClr val="ECEDD1"/>
      </a:lt1>
      <a:dk2>
        <a:srgbClr val="564B3C"/>
      </a:dk2>
      <a:lt2>
        <a:srgbClr val="ECEDD1"/>
      </a:lt2>
      <a:accent1>
        <a:srgbClr val="6C261A"/>
      </a:accent1>
      <a:accent2>
        <a:srgbClr val="6C261A"/>
      </a:accent2>
      <a:accent3>
        <a:srgbClr val="511C1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1979</TotalTime>
  <Words>226</Words>
  <Application>Microsoft Office PowerPoint</Application>
  <PresentationFormat>On-screen Show (4:3)</PresentationFormat>
  <Paragraphs>52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CAREER Workshop April 6, 2015</vt:lpstr>
      <vt:lpstr>PowerPoint Presentation</vt:lpstr>
      <vt:lpstr>Office of Proposal Development Site</vt:lpstr>
      <vt:lpstr>CAREER Related</vt:lpstr>
      <vt:lpstr>As you write… </vt:lpstr>
      <vt:lpstr>External Funding  Assistance</vt:lpstr>
      <vt:lpstr>Internal Funding</vt:lpstr>
      <vt:lpstr>We are here to help</vt:lpstr>
    </vt:vector>
  </TitlesOfParts>
  <Company>FSU Office of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Proposal Development</dc:title>
  <dc:creator>Hodges, Beth</dc:creator>
  <cp:lastModifiedBy>Hutcheson, Emily</cp:lastModifiedBy>
  <cp:revision>111</cp:revision>
  <dcterms:created xsi:type="dcterms:W3CDTF">2013-09-16T18:53:28Z</dcterms:created>
  <dcterms:modified xsi:type="dcterms:W3CDTF">2015-04-08T14:03:57Z</dcterms:modified>
</cp:coreProperties>
</file>