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7" b="4857"/>
          <a:stretch>
            <a:fillRect/>
          </a:stretch>
        </p:blipFill>
        <p:spPr/>
      </p:pic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Xan </a:t>
            </a:r>
            <a:r>
              <a:rPr lang="en-US" dirty="0"/>
              <a:t>Nowakowski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Behavioral Sciences and Social Medicine</a:t>
            </a:r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xnowakowski@fsu.edu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Evaluation of asthma management programs and services in FL.  Funded by Florida Department of Health.</a:t>
            </a:r>
          </a:p>
          <a:p>
            <a:r>
              <a:rPr lang="en-US" dirty="0" smtClean="0"/>
              <a:t>Chronic inflammation and quality of life.</a:t>
            </a:r>
          </a:p>
          <a:p>
            <a:r>
              <a:rPr lang="en-US" dirty="0" smtClean="0"/>
              <a:t>Health inequality and inequity in older adult populations. </a:t>
            </a:r>
          </a:p>
          <a:p>
            <a:r>
              <a:rPr lang="en-US" dirty="0" smtClean="0"/>
              <a:t>Pain management in university campus health care settings.</a:t>
            </a:r>
          </a:p>
          <a:p>
            <a:r>
              <a:rPr lang="en-US" dirty="0" smtClean="0"/>
              <a:t>Trauma informed ethnography of illness management.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Experience and management of chronic conditions.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I have training in a diverse array of research methods, analytic techniques, and theoretical frameworks.  I can collaborate on projects requiring community based participatory research and biopsychosocial models of health, and study designs other than randomized clinical trials. I can help with semi-structured interviewing, focus groups, survey research, program evaluation, mediation analysis, categorical data modeling, literature reviews, and person centered approaches.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2987</TotalTime>
  <Words>138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39</cp:revision>
  <dcterms:created xsi:type="dcterms:W3CDTF">2016-03-29T15:11:58Z</dcterms:created>
  <dcterms:modified xsi:type="dcterms:W3CDTF">2016-04-18T18:46:57Z</dcterms:modified>
</cp:coreProperties>
</file>