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Amy L. Ai, PhD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4400" dirty="0"/>
              <a:t>College of Social </a:t>
            </a:r>
            <a:r>
              <a:rPr lang="en-US" sz="4400" dirty="0" smtClean="0"/>
              <a:t>Work</a:t>
            </a:r>
          </a:p>
          <a:p>
            <a:r>
              <a:rPr lang="en-US" sz="4400" dirty="0" smtClean="0"/>
              <a:t>(Pepper Institute Associate; Psychology, Nursing, and Behavioral Science Adjuncts)</a:t>
            </a:r>
            <a:endParaRPr lang="en-US" sz="4400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>
          <a:xfrm>
            <a:off x="10761663" y="9532441"/>
            <a:ext cx="10158412" cy="1083860"/>
          </a:xfrm>
        </p:spPr>
        <p:txBody>
          <a:bodyPr/>
          <a:lstStyle/>
          <a:p>
            <a:r>
              <a:rPr lang="en-US" dirty="0"/>
              <a:t>amyai8@gmail.com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Transitional Care for the Disadvantaged Populations: A Pilot Study, funded by the CRC</a:t>
            </a:r>
          </a:p>
          <a:p>
            <a:r>
              <a:rPr lang="en-US" dirty="0" smtClean="0"/>
              <a:t>Behavioral Intervention for Hypertension Patients: A Pilot Multidisciplinary </a:t>
            </a:r>
            <a:r>
              <a:rPr lang="en-US" dirty="0"/>
              <a:t>C</a:t>
            </a:r>
            <a:r>
              <a:rPr lang="en-US" dirty="0" smtClean="0"/>
              <a:t>linical </a:t>
            </a:r>
            <a:r>
              <a:rPr lang="en-US" dirty="0"/>
              <a:t>T</a:t>
            </a:r>
            <a:r>
              <a:rPr lang="en-US" dirty="0" smtClean="0"/>
              <a:t>rial, funded by the CRC</a:t>
            </a:r>
          </a:p>
          <a:p>
            <a:r>
              <a:rPr lang="en-US" dirty="0" smtClean="0"/>
              <a:t>Health Disparities of Latino and Asian Americans: A Secondary Data Analysis Using a </a:t>
            </a:r>
            <a:r>
              <a:rPr lang="en-US" dirty="0"/>
              <a:t>N</a:t>
            </a:r>
            <a:r>
              <a:rPr lang="en-US" dirty="0" smtClean="0"/>
              <a:t>ational Database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an interdisciplinary scholar and grant reviewers for Federal agencies and private foundations, I can help design grant proposals and work as a team member. I have a broad array of training backgrounds on health related projects and research methodology beyond my substantive knowledge base on health (e.g., cardiac health) and mental health. I am a team player.  </a:t>
            </a:r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3" b="3803"/>
          <a:stretch>
            <a:fillRect/>
          </a:stretch>
        </p:blipFill>
        <p:spPr/>
      </p:pic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Find a biostatistician who can help develop a grant proposal for the next state of clinical trial as proposed in the model poster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2982</TotalTime>
  <Words>160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38</cp:revision>
  <dcterms:created xsi:type="dcterms:W3CDTF">2016-03-29T15:11:58Z</dcterms:created>
  <dcterms:modified xsi:type="dcterms:W3CDTF">2016-04-18T18:47:03Z</dcterms:modified>
</cp:coreProperties>
</file>