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Angelina </a:t>
            </a:r>
            <a:r>
              <a:rPr lang="en-US" smtClean="0"/>
              <a:t>Sutin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Behavioral Sciences and Social Medicine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angelina.sutin@med.fsu.edu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 have a grant from NICHD to identify psychological, family, and environmental factors that increase risk for the development of obesity in Mexican-origin youth.</a:t>
            </a:r>
          </a:p>
          <a:p>
            <a:r>
              <a:rPr lang="en-US" dirty="0" smtClean="0"/>
              <a:t>I am co-investigator on an NIA grant to identify personality changes in the prodromal phase of Alzheimer’s disease.</a:t>
            </a:r>
          </a:p>
          <a:p>
            <a:r>
              <a:rPr lang="en-US" dirty="0" smtClean="0"/>
              <a:t>I also have a project that examines how intergenerational factors contribute to the development of trait psychological functioning.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My research focuses on how psychological factors contribute to health and well-being across the lifespan and across generations.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685800" indent="-685800">
              <a:buFont typeface="Arial"/>
              <a:buChar char="•"/>
            </a:pPr>
            <a:r>
              <a:rPr lang="en-US" dirty="0" smtClean="0"/>
              <a:t>Expertise in psychological factors on health</a:t>
            </a:r>
          </a:p>
          <a:p>
            <a:pPr marL="685800" indent="-685800">
              <a:buFont typeface="Arial"/>
              <a:buChar char="•"/>
            </a:pPr>
            <a:r>
              <a:rPr lang="en-US" dirty="0" smtClean="0"/>
              <a:t>Longitudinal methodology and analysis</a:t>
            </a:r>
          </a:p>
          <a:p>
            <a:pPr marL="685800" indent="-685800">
              <a:buFont typeface="Arial"/>
              <a:buChar char="•"/>
            </a:pPr>
            <a:r>
              <a:rPr lang="en-US" dirty="0" smtClean="0"/>
              <a:t>Experience with </a:t>
            </a:r>
            <a:r>
              <a:rPr lang="en-US" dirty="0"/>
              <a:t>i</a:t>
            </a:r>
            <a:r>
              <a:rPr lang="en-US" dirty="0" smtClean="0"/>
              <a:t>nterdisciplinary teams</a:t>
            </a:r>
            <a:endParaRPr lang="en-US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2971</TotalTime>
  <Words>106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38</cp:revision>
  <dcterms:created xsi:type="dcterms:W3CDTF">2016-03-29T15:11:58Z</dcterms:created>
  <dcterms:modified xsi:type="dcterms:W3CDTF">2016-04-18T19:07:07Z</dcterms:modified>
</cp:coreProperties>
</file>