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Anke Meyer-</a:t>
            </a:r>
            <a:r>
              <a:rPr lang="en-US" dirty="0" err="1"/>
              <a:t>Baese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Scientific Computing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ameyerbaese@fsu.edu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Computer-aided diagnosis systems for breast cancer and prostate cancer including evaluation of neoadjuvant therapy</a:t>
            </a:r>
          </a:p>
          <a:p>
            <a:r>
              <a:rPr lang="en-US" dirty="0"/>
              <a:t>Functional </a:t>
            </a:r>
            <a:r>
              <a:rPr lang="en-US" dirty="0" smtClean="0"/>
              <a:t>connectivity networks </a:t>
            </a:r>
            <a:r>
              <a:rPr lang="en-US" dirty="0"/>
              <a:t>in </a:t>
            </a:r>
            <a:r>
              <a:rPr lang="en-US" dirty="0" smtClean="0"/>
              <a:t>dementia </a:t>
            </a:r>
            <a:r>
              <a:rPr lang="en-US" dirty="0"/>
              <a:t>to </a:t>
            </a:r>
            <a:r>
              <a:rPr lang="en-US" dirty="0" smtClean="0"/>
              <a:t>understand disease evolution </a:t>
            </a:r>
            <a:r>
              <a:rPr lang="en-US" dirty="0"/>
              <a:t>and to </a:t>
            </a:r>
            <a:r>
              <a:rPr lang="en-US" dirty="0" smtClean="0"/>
              <a:t>provide therapeutic interventions</a:t>
            </a:r>
          </a:p>
          <a:p>
            <a:r>
              <a:rPr lang="en-US" dirty="0" smtClean="0"/>
              <a:t>Proteomics and genomics and systems biology of brain cancer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Computer aided diagnosis (CAD) systems for cancer and computational neuroscience techniques applied to dementia research.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As a computational radiologist and neuroscientist, I can design CAD systems for cancer and evaluation of neoadjuvant therapy. I have detailed knowledge in data mining techniques applied to medical imaging and systems biology/bioinformatics methods applied to </a:t>
            </a:r>
            <a:r>
              <a:rPr lang="en-US" smtClean="0"/>
              <a:t>cancer diagnosis.</a:t>
            </a:r>
            <a:endParaRPr lang="en-US" dirty="0"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1026" name="Picture 2" descr="C:\Users\ankem_000.MEYERBAESEHOME\Desktop\PortraitAMBrev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070" y="1463039"/>
            <a:ext cx="8852388" cy="9400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2977</TotalTime>
  <Words>101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40</cp:revision>
  <dcterms:created xsi:type="dcterms:W3CDTF">2016-03-29T15:11:58Z</dcterms:created>
  <dcterms:modified xsi:type="dcterms:W3CDTF">2016-04-18T19:06:15Z</dcterms:modified>
</cp:coreProperties>
</file>