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Antonio </a:t>
            </a:r>
            <a:r>
              <a:rPr lang="en-US" dirty="0" err="1" smtClean="0"/>
              <a:t>Terracciano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Geriatrics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antonio.terracciano@med.fsu.edu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Personality changes in the prodromal phase of Alzheimer’s disease</a:t>
            </a:r>
          </a:p>
          <a:p>
            <a:pPr lvl="1"/>
            <a:r>
              <a:rPr lang="en-US" sz="4400" dirty="0" smtClean="0"/>
              <a:t>Funding: National Institute on Aging (NIH)</a:t>
            </a:r>
          </a:p>
          <a:p>
            <a:r>
              <a:rPr lang="en-US" dirty="0" smtClean="0"/>
              <a:t>Clinical trial to evaluate a psychosocial intervention for caregivers of individuals with dementia</a:t>
            </a:r>
          </a:p>
          <a:p>
            <a:pPr lvl="1"/>
            <a:r>
              <a:rPr lang="en-US" sz="4400" dirty="0" smtClean="0"/>
              <a:t>Funding</a:t>
            </a:r>
            <a:r>
              <a:rPr lang="en-US" sz="4400" dirty="0"/>
              <a:t>: Ed and Ethel Moore Alzheimer’s Disease Research </a:t>
            </a:r>
            <a:r>
              <a:rPr lang="en-US" sz="4400" dirty="0" smtClean="0"/>
              <a:t>Program (DOH)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links between psychological traits, genetic factors, and health </a:t>
            </a:r>
            <a:r>
              <a:rPr lang="en-US" dirty="0"/>
              <a:t>across the lifespan.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Open toward </a:t>
            </a:r>
            <a:r>
              <a:rPr lang="en-US" smtClean="0"/>
              <a:t>interdisciplinary research.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" b="56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2997</TotalTime>
  <Words>68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43</cp:revision>
  <dcterms:created xsi:type="dcterms:W3CDTF">2016-03-29T15:11:58Z</dcterms:created>
  <dcterms:modified xsi:type="dcterms:W3CDTF">2016-04-18T18:58:40Z</dcterms:modified>
</cp:coreProperties>
</file>