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8" autoAdjust="0"/>
    <p:restoredTop sz="94660"/>
  </p:normalViewPr>
  <p:slideViewPr>
    <p:cSldViewPr snapToGrid="0">
      <p:cViewPr>
        <p:scale>
          <a:sx n="28" d="100"/>
          <a:sy n="28" d="100"/>
        </p:scale>
        <p:origin x="-1110" y="270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Ashok Srinivasan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Computer Science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asriniva@cs.fsu.edu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Simulation based analysis of strategies for reducing spread of viral infections through air travel. Project on Ebola funded by NSF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Public policy analysis requiring extensive </a:t>
            </a:r>
            <a:r>
              <a:rPr lang="en-US" smtClean="0"/>
              <a:t>computational power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My research expertise lies in high performance computing, especially in massively parallel simulations on supercomputers. I also have experience in putting together teams with diverse expertise to solve multi-disciplinary problems. The current research team for Project VIPRA (www.cs.fsu.edu</a:t>
            </a:r>
            <a:r>
              <a:rPr lang="en-US" dirty="0"/>
              <a:t>/</a:t>
            </a:r>
            <a:r>
              <a:rPr lang="en-US" dirty="0" smtClean="0"/>
              <a:t>vipra) has expertise in human movement modeling, phylogeography, infection modeling, decision support software, and visualization.</a:t>
            </a:r>
            <a:endParaRPr lang="en-US" dirty="0"/>
          </a:p>
        </p:txBody>
      </p:sp>
      <p:pic>
        <p:nvPicPr>
          <p:cNvPr id="19" name="Picture Placeholder 18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2980</TotalTime>
  <Words>95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44</cp:revision>
  <dcterms:created xsi:type="dcterms:W3CDTF">2016-03-29T15:11:58Z</dcterms:created>
  <dcterms:modified xsi:type="dcterms:W3CDTF">2016-04-18T19:08:26Z</dcterms:modified>
</cp:coreProperties>
</file>