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8" autoAdjust="0"/>
    <p:restoredTop sz="94660"/>
  </p:normalViewPr>
  <p:slideViewPr>
    <p:cSldViewPr snapToGrid="0">
      <p:cViewPr varScale="1">
        <p:scale>
          <a:sx n="29" d="100"/>
          <a:sy n="29" d="100"/>
        </p:scale>
        <p:origin x="-2574" y="-78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Branko</a:t>
            </a:r>
            <a:r>
              <a:rPr lang="en-US" dirty="0"/>
              <a:t> </a:t>
            </a:r>
            <a:r>
              <a:rPr lang="en-US"/>
              <a:t>Stefanovic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Biomedical Sciences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branko.stefanovic@med.fsu.edu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I work on molecular </a:t>
            </a:r>
            <a:r>
              <a:rPr lang="en-US" dirty="0"/>
              <a:t>mechanism of hepatic fibrosis, discovery of novel drug targets and screening for </a:t>
            </a:r>
            <a:r>
              <a:rPr lang="en-US" dirty="0" err="1"/>
              <a:t>antifibrotic</a:t>
            </a:r>
            <a:r>
              <a:rPr lang="en-US" dirty="0"/>
              <a:t> or </a:t>
            </a:r>
            <a:r>
              <a:rPr lang="en-US" dirty="0" err="1"/>
              <a:t>hepatoprotective</a:t>
            </a:r>
            <a:r>
              <a:rPr lang="en-US" dirty="0"/>
              <a:t> </a:t>
            </a:r>
            <a:r>
              <a:rPr lang="en-US" dirty="0" smtClean="0"/>
              <a:t>drugs. </a:t>
            </a: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critical regulatory step for excessive type I collagen production in </a:t>
            </a:r>
            <a:r>
              <a:rPr lang="en-US" dirty="0" smtClean="0"/>
              <a:t>fibrosis has </a:t>
            </a:r>
            <a:r>
              <a:rPr lang="en-US" dirty="0"/>
              <a:t>been validated as the specific  target of </a:t>
            </a:r>
            <a:r>
              <a:rPr lang="en-US" dirty="0" err="1"/>
              <a:t>antifibrotic</a:t>
            </a:r>
            <a:r>
              <a:rPr lang="en-US" dirty="0"/>
              <a:t> therapy. Subsequently, I devised a high throughput assay to screen </a:t>
            </a:r>
            <a:r>
              <a:rPr lang="en-US" dirty="0" smtClean="0"/>
              <a:t>for the </a:t>
            </a:r>
            <a:r>
              <a:rPr lang="en-US" dirty="0"/>
              <a:t>inhibitors </a:t>
            </a:r>
            <a:r>
              <a:rPr lang="en-US" dirty="0" smtClean="0"/>
              <a:t>and </a:t>
            </a:r>
            <a:r>
              <a:rPr lang="en-US" dirty="0"/>
              <a:t>this assay is currently in use for discovery of novel chemical probes with potential to be developed into </a:t>
            </a:r>
            <a:r>
              <a:rPr lang="en-US" dirty="0" err="1"/>
              <a:t>antifibrotic</a:t>
            </a:r>
            <a:r>
              <a:rPr lang="en-US" dirty="0"/>
              <a:t> drugs.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My interests are understanding the molecular mechanism of hepatic fibrosis, discovery of novel drug targets and screening for </a:t>
            </a:r>
            <a:r>
              <a:rPr lang="en-US" dirty="0" smtClean="0"/>
              <a:t>novel </a:t>
            </a:r>
            <a:r>
              <a:rPr lang="en-US" dirty="0" err="1" smtClean="0"/>
              <a:t>antifibrotic</a:t>
            </a:r>
            <a:r>
              <a:rPr lang="en-US" dirty="0" smtClean="0"/>
              <a:t> drugs.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I have expertise in;</a:t>
            </a:r>
          </a:p>
          <a:p>
            <a:pPr marL="914400" indent="-914400">
              <a:buAutoNum type="arabicPeriod"/>
            </a:pPr>
            <a:r>
              <a:rPr lang="en-US" dirty="0" smtClean="0"/>
              <a:t>molecular biology of type I collagen biosynthesis in fibrosis</a:t>
            </a:r>
          </a:p>
          <a:p>
            <a:pPr marL="914400" indent="-914400">
              <a:buAutoNum type="arabicPeriod"/>
            </a:pPr>
            <a:r>
              <a:rPr lang="en-US" dirty="0" smtClean="0"/>
              <a:t> animal models of hepatic fibrosis </a:t>
            </a:r>
          </a:p>
          <a:p>
            <a:pPr marL="914400" indent="-914400">
              <a:buAutoNum type="arabicPeriod"/>
            </a:pPr>
            <a:r>
              <a:rPr lang="en-US" dirty="0" smtClean="0"/>
              <a:t> high throughput screening methods </a:t>
            </a:r>
            <a:r>
              <a:rPr lang="en-US" smtClean="0"/>
              <a:t>and </a:t>
            </a:r>
            <a:r>
              <a:rPr lang="en-US" smtClean="0"/>
              <a:t>technologies for </a:t>
            </a:r>
            <a:r>
              <a:rPr lang="en-US" dirty="0" smtClean="0"/>
              <a:t>discovery</a:t>
            </a:r>
          </a:p>
          <a:p>
            <a:r>
              <a:rPr lang="en-US" dirty="0" smtClean="0"/>
              <a:t>      of new drugs and biomarkers.</a:t>
            </a:r>
            <a:endParaRPr lang="en-US" dirty="0"/>
          </a:p>
        </p:txBody>
      </p:sp>
      <p:pic>
        <p:nvPicPr>
          <p:cNvPr id="25" name="Picture Placeholder 24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44" b="13211"/>
          <a:stretch/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2970</TotalTime>
  <Words>144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Kate</cp:lastModifiedBy>
  <cp:revision>43</cp:revision>
  <dcterms:created xsi:type="dcterms:W3CDTF">2016-03-29T15:11:58Z</dcterms:created>
  <dcterms:modified xsi:type="dcterms:W3CDTF">2016-04-06T15:30:44Z</dcterms:modified>
</cp:coreProperties>
</file>