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>
        <p:scale>
          <a:sx n="25" d="100"/>
          <a:sy n="25" d="100"/>
        </p:scale>
        <p:origin x="-2862" y="-510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Chris Coutts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Urban and Regional Planning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ccoutts@fsu.edu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Green Infrastructure and Public Health (2016). Routledge Press.</a:t>
            </a:r>
          </a:p>
          <a:p>
            <a:r>
              <a:rPr lang="en-US" dirty="0"/>
              <a:t>Emerging Issues in Urban </a:t>
            </a:r>
            <a:r>
              <a:rPr lang="en-US" dirty="0" smtClean="0"/>
              <a:t>Ecology: </a:t>
            </a:r>
            <a:r>
              <a:rPr lang="en-US" dirty="0"/>
              <a:t>Implications for Research, Social Justice, and Human Health and </a:t>
            </a:r>
            <a:r>
              <a:rPr lang="en-US" dirty="0" smtClean="0"/>
              <a:t>Well-being</a:t>
            </a:r>
          </a:p>
          <a:p>
            <a:r>
              <a:rPr lang="en-US" dirty="0" smtClean="0"/>
              <a:t>Natural Burial as a Land Conservation Tool</a:t>
            </a:r>
          </a:p>
          <a:p>
            <a:r>
              <a:rPr lang="en-US" dirty="0"/>
              <a:t>Greenways as </a:t>
            </a:r>
            <a:r>
              <a:rPr lang="en-US" dirty="0" smtClean="0"/>
              <a:t>Active Travel </a:t>
            </a:r>
            <a:r>
              <a:rPr lang="en-US" dirty="0"/>
              <a:t>to S</a:t>
            </a:r>
            <a:r>
              <a:rPr lang="en-US" dirty="0" smtClean="0"/>
              <a:t>chool Infrastructure</a:t>
            </a:r>
            <a:r>
              <a:rPr lang="en-US" dirty="0"/>
              <a:t>:  A </a:t>
            </a:r>
            <a:r>
              <a:rPr lang="en-US" dirty="0" smtClean="0"/>
              <a:t>Survey </a:t>
            </a:r>
            <a:r>
              <a:rPr lang="en-US" dirty="0"/>
              <a:t>of </a:t>
            </a:r>
            <a:r>
              <a:rPr lang="en-US" dirty="0" smtClean="0"/>
              <a:t>Students </a:t>
            </a:r>
            <a:r>
              <a:rPr lang="en-US" dirty="0"/>
              <a:t>and </a:t>
            </a:r>
            <a:r>
              <a:rPr lang="en-US" dirty="0" smtClean="0"/>
              <a:t>Parents in East </a:t>
            </a:r>
            <a:r>
              <a:rPr lang="en-US" dirty="0"/>
              <a:t>Los Angeles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influence of the built environment and ecologically-sensitive land use practices on community health and health behavior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Urban, regional, and environmental planning </a:t>
            </a:r>
          </a:p>
          <a:p>
            <a:r>
              <a:rPr lang="en-US" dirty="0"/>
              <a:t>S</a:t>
            </a:r>
            <a:r>
              <a:rPr lang="en-US" dirty="0" smtClean="0"/>
              <a:t>ocial system effects of environmental change</a:t>
            </a:r>
          </a:p>
          <a:p>
            <a:r>
              <a:rPr lang="en-US" dirty="0" smtClean="0"/>
              <a:t>GIS</a:t>
            </a:r>
          </a:p>
          <a:p>
            <a:r>
              <a:rPr lang="en-US" dirty="0" smtClean="0"/>
              <a:t>Not a jerk</a:t>
            </a:r>
          </a:p>
          <a:p>
            <a:endParaRPr lang="en-US" dirty="0"/>
          </a:p>
        </p:txBody>
      </p:sp>
      <p:pic>
        <p:nvPicPr>
          <p:cNvPr id="39" name="Picture Placeholder 3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2979</TotalTime>
  <Words>95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Kate</cp:lastModifiedBy>
  <cp:revision>50</cp:revision>
  <dcterms:created xsi:type="dcterms:W3CDTF">2016-03-29T15:11:58Z</dcterms:created>
  <dcterms:modified xsi:type="dcterms:W3CDTF">2016-04-04T19:34:21Z</dcterms:modified>
</cp:coreProperties>
</file>