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1945600" cy="3291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1614" y="-180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97280" y="1313280"/>
            <a:ext cx="19750680" cy="549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382760" y="1476360"/>
            <a:ext cx="9214920" cy="4395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382760" y="6289560"/>
            <a:ext cx="9214920" cy="4395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097280" y="1313280"/>
            <a:ext cx="19750680" cy="549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382760" y="1476360"/>
            <a:ext cx="4496760" cy="4395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104880" y="1476360"/>
            <a:ext cx="4496760" cy="4395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104880" y="6289560"/>
            <a:ext cx="4496760" cy="4395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1382760" y="6289560"/>
            <a:ext cx="4496760" cy="4395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097280" y="1313280"/>
            <a:ext cx="19750680" cy="549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382760" y="1476360"/>
            <a:ext cx="9214920" cy="9214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382760" y="1476360"/>
            <a:ext cx="9214920" cy="9214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7" name="Picture 46"/>
          <p:cNvPicPr/>
          <p:nvPr/>
        </p:nvPicPr>
        <p:blipFill>
          <a:blip r:embed="rId2"/>
          <a:stretch>
            <a:fillRect/>
          </a:stretch>
        </p:blipFill>
        <p:spPr>
          <a:xfrm>
            <a:off x="1382400" y="2407320"/>
            <a:ext cx="9214920" cy="735228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2"/>
          <a:stretch>
            <a:fillRect/>
          </a:stretch>
        </p:blipFill>
        <p:spPr>
          <a:xfrm>
            <a:off x="1382400" y="2407320"/>
            <a:ext cx="9214920" cy="735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97280" y="1313280"/>
            <a:ext cx="19750680" cy="549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1382760" y="1476360"/>
            <a:ext cx="9214920" cy="921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97280" y="1313280"/>
            <a:ext cx="19750680" cy="549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382760" y="1476360"/>
            <a:ext cx="9214920" cy="9214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97280" y="1313280"/>
            <a:ext cx="19750680" cy="549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382760" y="1476360"/>
            <a:ext cx="4496760" cy="9214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104880" y="1476360"/>
            <a:ext cx="4496760" cy="9214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97280" y="1313280"/>
            <a:ext cx="19750680" cy="549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1097280" y="1313280"/>
            <a:ext cx="19750680" cy="25481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97280" y="1313280"/>
            <a:ext cx="19750680" cy="549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382760" y="1476360"/>
            <a:ext cx="4496760" cy="4395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382760" y="6289560"/>
            <a:ext cx="4496760" cy="4395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104880" y="1476360"/>
            <a:ext cx="4496760" cy="9214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97280" y="1313280"/>
            <a:ext cx="19750680" cy="549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382760" y="1476360"/>
            <a:ext cx="4496760" cy="9214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104880" y="1476360"/>
            <a:ext cx="4496760" cy="4395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104880" y="6289560"/>
            <a:ext cx="4496760" cy="4395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97280" y="1313280"/>
            <a:ext cx="19750680" cy="549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382760" y="1476360"/>
            <a:ext cx="4496760" cy="4395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104880" y="1476360"/>
            <a:ext cx="4496760" cy="4395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382760" y="6289560"/>
            <a:ext cx="9214920" cy="4395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1"/>
          <p:cNvSpPr/>
          <p:nvPr/>
        </p:nvSpPr>
        <p:spPr>
          <a:xfrm>
            <a:off x="750240" y="750240"/>
            <a:ext cx="20444760" cy="31417560"/>
          </a:xfrm>
          <a:prstGeom prst="rect">
            <a:avLst/>
          </a:prstGeom>
          <a:noFill/>
          <a:ln w="190440">
            <a:solidFill>
              <a:srgbClr val="782F40"/>
            </a:solidFill>
            <a:miter/>
          </a:ln>
        </p:spPr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382760" y="1476360"/>
            <a:ext cx="9214920" cy="9214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z="519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519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519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519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519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519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5190">
                <a:solidFill>
                  <a:srgbClr val="000000"/>
                </a:solidFill>
                <a:latin typeface="Calibri"/>
              </a:rPr>
              <a:t>Seventh Outline LevelKate Herron will add picture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0761840" y="2711880"/>
            <a:ext cx="10158120" cy="991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z="6000" b="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6000" b="1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6000" b="1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6000" b="1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6000" b="1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6000" b="1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6000" b="1">
                <a:solidFill>
                  <a:srgbClr val="000000"/>
                </a:solidFill>
                <a:latin typeface="Arial"/>
              </a:rPr>
              <a:t>Seventh Outline LevelEnter Name</a:t>
            </a:r>
            <a:endParaRPr/>
          </a:p>
        </p:txBody>
      </p:sp>
      <p:sp>
        <p:nvSpPr>
          <p:cNvPr id="3" name="CustomShape 4"/>
          <p:cNvSpPr/>
          <p:nvPr/>
        </p:nvSpPr>
        <p:spPr>
          <a:xfrm>
            <a:off x="10761840" y="1873800"/>
            <a:ext cx="10158120" cy="76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Name: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0761840" y="5188680"/>
            <a:ext cx="10158120" cy="2044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z="5400" b="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5400" b="1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5400" b="1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5400" b="1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5400" b="1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5400" b="1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5400" b="1">
                <a:solidFill>
                  <a:srgbClr val="000000"/>
                </a:solidFill>
                <a:latin typeface="Arial"/>
              </a:rPr>
              <a:t>Seventh Outline LevelEnter Department</a:t>
            </a:r>
            <a:endParaRPr/>
          </a:p>
        </p:txBody>
      </p:sp>
      <p:sp>
        <p:nvSpPr>
          <p:cNvPr id="5" name="CustomShape 6"/>
          <p:cNvSpPr/>
          <p:nvPr/>
        </p:nvSpPr>
        <p:spPr>
          <a:xfrm>
            <a:off x="10761840" y="4419360"/>
            <a:ext cx="10158120" cy="76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Department: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10761840" y="8994600"/>
            <a:ext cx="10158120" cy="1083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z="4800" b="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4800" b="1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4800" b="1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4800" b="1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4800" b="1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4800" b="1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4800" b="1">
                <a:solidFill>
                  <a:srgbClr val="000000"/>
                </a:solidFill>
                <a:latin typeface="Arial"/>
              </a:rPr>
              <a:t>Seventh Outline LevelEnter email</a:t>
            </a:r>
            <a:endParaRPr/>
          </a:p>
        </p:txBody>
      </p:sp>
      <p:sp>
        <p:nvSpPr>
          <p:cNvPr id="7" name="CustomShape 8"/>
          <p:cNvSpPr/>
          <p:nvPr/>
        </p:nvSpPr>
        <p:spPr>
          <a:xfrm>
            <a:off x="10761840" y="8225280"/>
            <a:ext cx="10158120" cy="76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Contact: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1382760" y="12428640"/>
            <a:ext cx="19259640" cy="5835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4800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4800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Arial"/>
              </a:rPr>
              <a:t>Seventh Outline LevelPlease add your most recent research/creative endeavor– what have you been working on, and if a grant, who funded your work?</a:t>
            </a:r>
            <a:endParaRPr/>
          </a:p>
        </p:txBody>
      </p:sp>
      <p:sp>
        <p:nvSpPr>
          <p:cNvPr id="9" name="CustomShape 10"/>
          <p:cNvSpPr/>
          <p:nvPr/>
        </p:nvSpPr>
        <p:spPr>
          <a:xfrm>
            <a:off x="1382760" y="11544840"/>
            <a:ext cx="10158120" cy="76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Current Research:</a:t>
            </a:r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1382760" y="19789200"/>
            <a:ext cx="19259640" cy="1967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4800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4800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4800">
                <a:solidFill>
                  <a:srgbClr val="000000"/>
                </a:solidFill>
                <a:latin typeface="Arial"/>
              </a:rPr>
              <a:t>Seventh Outline LevelPlease enter your broad areas of interest in one brief phrase.</a:t>
            </a:r>
            <a:endParaRPr/>
          </a:p>
        </p:txBody>
      </p:sp>
      <p:sp>
        <p:nvSpPr>
          <p:cNvPr id="11" name="CustomShape 12"/>
          <p:cNvSpPr/>
          <p:nvPr/>
        </p:nvSpPr>
        <p:spPr>
          <a:xfrm>
            <a:off x="1382760" y="18905400"/>
            <a:ext cx="10158120" cy="76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What I am Interested in:</a:t>
            </a:r>
            <a:endParaRPr/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1382760" y="23569200"/>
            <a:ext cx="19259640" cy="7794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4800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4800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4800">
                <a:solidFill>
                  <a:srgbClr val="000000"/>
                </a:solidFill>
                <a:latin typeface="Arial"/>
              </a:rPr>
              <a:t>Seventh Outline LevelWhat research/creative strengths would you bring to a collaborative proposal?</a:t>
            </a:r>
            <a:endParaRPr/>
          </a:p>
        </p:txBody>
      </p:sp>
      <p:sp>
        <p:nvSpPr>
          <p:cNvPr id="13" name="CustomShape 14"/>
          <p:cNvSpPr/>
          <p:nvPr/>
        </p:nvSpPr>
        <p:spPr>
          <a:xfrm>
            <a:off x="1382760" y="22685400"/>
            <a:ext cx="10158120" cy="76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Strengths:</a:t>
            </a:r>
            <a:endParaRPr/>
          </a:p>
        </p:txBody>
      </p: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1097280" y="1313280"/>
            <a:ext cx="1975068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5190">
                <a:latin typeface="Calibri"/>
              </a:rPr>
              <a:t>Click to edit the title text format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0761840" y="2711880"/>
            <a:ext cx="10158120" cy="9918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6000" b="1">
                <a:solidFill>
                  <a:srgbClr val="000000"/>
                </a:solidFill>
                <a:latin typeface="Arial"/>
              </a:rPr>
              <a:t>Christopher Clapp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10761840" y="5188680"/>
            <a:ext cx="10158120" cy="2044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5400" b="1">
                <a:solidFill>
                  <a:srgbClr val="000000"/>
                </a:solidFill>
                <a:latin typeface="Arial"/>
              </a:rPr>
              <a:t>Economics</a:t>
            </a:r>
            <a:endParaRPr/>
          </a:p>
        </p:txBody>
      </p:sp>
      <p:sp>
        <p:nvSpPr>
          <p:cNvPr id="51" name="TextShape 3"/>
          <p:cNvSpPr txBox="1"/>
          <p:nvPr/>
        </p:nvSpPr>
        <p:spPr>
          <a:xfrm>
            <a:off x="10761840" y="8994600"/>
            <a:ext cx="10158120" cy="1083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rgbClr val="000000"/>
                </a:solidFill>
                <a:latin typeface="Arial"/>
              </a:rPr>
              <a:t>cclapp@fsu.edu</a:t>
            </a:r>
            <a:endParaRPr/>
          </a:p>
        </p:txBody>
      </p:sp>
      <p:sp>
        <p:nvSpPr>
          <p:cNvPr id="52" name="TextShape 4"/>
          <p:cNvSpPr txBox="1"/>
          <p:nvPr/>
        </p:nvSpPr>
        <p:spPr>
          <a:xfrm>
            <a:off x="1382760" y="12465360"/>
            <a:ext cx="19259640" cy="5835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</a:pPr>
            <a:r>
              <a:rPr lang="en-US" sz="4800" dirty="0" smtClean="0">
                <a:solidFill>
                  <a:srgbClr val="000000"/>
                </a:solidFill>
                <a:latin typeface="Arial"/>
                <a:ea typeface="Droid Sans Fallback"/>
              </a:rPr>
              <a:t>●	“Estimating </a:t>
            </a:r>
            <a:r>
              <a:rPr lang="en-US" sz="4800" dirty="0">
                <a:solidFill>
                  <a:srgbClr val="000000"/>
                </a:solidFill>
                <a:latin typeface="Arial"/>
                <a:ea typeface="Droid Sans Fallback"/>
              </a:rPr>
              <a:t>Return on Investment in State Vocational Rehabilitation Programs,” funded by HHS' NIDILRR </a:t>
            </a:r>
            <a:endParaRPr dirty="0"/>
          </a:p>
          <a:p>
            <a:pPr>
              <a:buSzPct val="45000"/>
            </a:pPr>
            <a:r>
              <a:rPr lang="en-US" sz="4800" dirty="0">
                <a:solidFill>
                  <a:srgbClr val="000000"/>
                </a:solidFill>
                <a:ea typeface="Droid Sans Fallback"/>
              </a:rPr>
              <a:t>●	“</a:t>
            </a:r>
            <a:r>
              <a:rPr lang="en-US" sz="4800" dirty="0">
                <a:solidFill>
                  <a:srgbClr val="000000"/>
                </a:solidFill>
                <a:latin typeface="Arial"/>
                <a:ea typeface="Droid Sans Fallback"/>
              </a:rPr>
              <a:t>Speed Kills? The Effect of the Hurry-Up-No-Huddle Offense on Injuries in College Football”</a:t>
            </a:r>
            <a:endParaRPr dirty="0"/>
          </a:p>
          <a:p>
            <a:pPr>
              <a:buSzPct val="45000"/>
            </a:pPr>
            <a:r>
              <a:rPr lang="en-US" sz="4800" dirty="0">
                <a:solidFill>
                  <a:srgbClr val="000000"/>
                </a:solidFill>
                <a:ea typeface="Droid Sans Fallback"/>
              </a:rPr>
              <a:t>●	“</a:t>
            </a:r>
            <a:r>
              <a:rPr lang="en-US" sz="4800" dirty="0">
                <a:solidFill>
                  <a:srgbClr val="000000"/>
                </a:solidFill>
                <a:latin typeface="Arial"/>
                <a:ea typeface="Droid Sans Fallback"/>
              </a:rPr>
              <a:t>The Moral Hazard Effects of Expanded Access to Opioid Antagonists”</a:t>
            </a:r>
            <a:endParaRPr dirty="0"/>
          </a:p>
        </p:txBody>
      </p:sp>
      <p:sp>
        <p:nvSpPr>
          <p:cNvPr id="53" name="TextShape 5"/>
          <p:cNvSpPr txBox="1"/>
          <p:nvPr/>
        </p:nvSpPr>
        <p:spPr>
          <a:xfrm>
            <a:off x="1382760" y="19789200"/>
            <a:ext cx="19259640" cy="1967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4800">
                <a:latin typeface="Arial"/>
              </a:rPr>
              <a:t>Applied analysis of the effects of policies on human behaviors and health outcomes</a:t>
            </a:r>
            <a:r>
              <a:rPr lang="en-US" sz="6719">
                <a:latin typeface="Calibri"/>
              </a:rPr>
              <a:t>  </a:t>
            </a:r>
            <a:endParaRPr/>
          </a:p>
        </p:txBody>
      </p:sp>
      <p:sp>
        <p:nvSpPr>
          <p:cNvPr id="54" name="TextShape 6"/>
          <p:cNvSpPr txBox="1"/>
          <p:nvPr/>
        </p:nvSpPr>
        <p:spPr>
          <a:xfrm>
            <a:off x="1382760" y="23569200"/>
            <a:ext cx="19259640" cy="7794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4800">
                <a:solidFill>
                  <a:srgbClr val="000000"/>
                </a:solidFill>
                <a:latin typeface="Arial"/>
              </a:rPr>
              <a:t>I'm an applied Microeconomist, so I work on both theoretical models of human/firm behavior and the statistical analysis of those models.  I have experience coding in Fortran, Python, and Stata.</a:t>
            </a:r>
            <a:endParaRPr/>
          </a:p>
          <a:p>
            <a:pPr>
              <a:lnSpc>
                <a:spcPct val="150000"/>
              </a:lnSpc>
            </a:pPr>
            <a:r>
              <a:rPr lang="en-US" sz="4800">
                <a:solidFill>
                  <a:srgbClr val="000000"/>
                </a:solidFill>
                <a:latin typeface="Arial"/>
                <a:ea typeface="Droid Sans Fallback"/>
              </a:rPr>
              <a:t>I am also excited to inform fellow researchers about the restricted-access microdata from numerous federal agencies (AHRQ, NCHS, etc.) available to FSU researchers via the Federal Statistical Research Data Center (FSRDC) network.  </a:t>
            </a:r>
            <a:endParaRPr/>
          </a:p>
        </p:txBody>
      </p:sp>
      <p:pic>
        <p:nvPicPr>
          <p:cNvPr id="55" name="Picture Placeholder 42"/>
          <p:cNvPicPr/>
          <p:nvPr/>
        </p:nvPicPr>
        <p:blipFill>
          <a:blip r:embed="rId2"/>
          <a:srcRect l="7596" r="7596"/>
          <a:stretch>
            <a:fillRect/>
          </a:stretch>
        </p:blipFill>
        <p:spPr>
          <a:xfrm>
            <a:off x="1382760" y="1476360"/>
            <a:ext cx="9214920" cy="921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NHMFL</cp:lastModifiedBy>
  <cp:revision>2</cp:revision>
  <dcterms:modified xsi:type="dcterms:W3CDTF">2016-04-18T18:47:12Z</dcterms:modified>
</cp:coreProperties>
</file>