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20" d="100"/>
          <a:sy n="20" d="100"/>
        </p:scale>
        <p:origin x="-1734" y="-76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Debra </a:t>
            </a:r>
            <a:r>
              <a:rPr lang="en-US" dirty="0" smtClean="0"/>
              <a:t>Ann Fadool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Biological </a:t>
            </a:r>
            <a:r>
              <a:rPr lang="en-US" dirty="0" smtClean="0"/>
              <a:t>Science</a:t>
            </a:r>
            <a:endParaRPr lang="en-US" dirty="0"/>
          </a:p>
          <a:p>
            <a:r>
              <a:rPr lang="en-US" dirty="0" smtClean="0"/>
              <a:t>Program in Neuroscience</a:t>
            </a:r>
          </a:p>
          <a:p>
            <a:r>
              <a:rPr lang="en-US" dirty="0" smtClean="0"/>
              <a:t>Molecular Biophysics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dfadool@bio.fsu.edu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We hypothesize that the olfactory bulb is a metabolic sensor that encodes nutritional and endocrine state by electrically responding to the chemical cues of insulin, glucose, or gut hormones such as </a:t>
            </a:r>
            <a:r>
              <a:rPr lang="en-US" dirty="0"/>
              <a:t>glucagon-like peptide </a:t>
            </a:r>
            <a:r>
              <a:rPr lang="en-US" dirty="0" smtClean="0"/>
              <a:t>1 (GLP-1).  We have discovered a loss of olfactory neurons and their circuits due to a challenge of diet-induced obesity in parallel with disrupted electrical signaling and olfactory discrimination and learning paradigms.  Our work is supported by NIH grants from the NIDCD.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We are interested in altered brain signaling in response to diabetes and obesity at the level of the ion channel and cell signaling of the olfactory bulb.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We attack questions from a multidisciplinary approach, however, our mainstay is electrophysiology using brain slice, </a:t>
            </a:r>
            <a:r>
              <a:rPr lang="en-US" dirty="0" err="1" smtClean="0"/>
              <a:t>electroolfactogram</a:t>
            </a:r>
            <a:r>
              <a:rPr lang="en-US" dirty="0" smtClean="0"/>
              <a:t>, optogenetics, and single channel recording.  We employ use of cell culture, protein biochemistry, transgenic mice lines, whole-animal metabolic assessment including voluntary exercise and ingestive behaviors, computerized olfactometry. We hold a NIH training grant to provide specialized training in the Chemical Senses (Smell/Taste).</a:t>
            </a:r>
            <a:endParaRPr lang="en-US" dirty="0"/>
          </a:p>
        </p:txBody>
      </p:sp>
      <p:pic>
        <p:nvPicPr>
          <p:cNvPr id="56" name="Picture Placeholder 5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1" b="65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2986</TotalTime>
  <Words>191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60</cp:revision>
  <dcterms:created xsi:type="dcterms:W3CDTF">2016-03-29T15:11:58Z</dcterms:created>
  <dcterms:modified xsi:type="dcterms:W3CDTF">2016-04-18T19:00:39Z</dcterms:modified>
</cp:coreProperties>
</file>