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676" autoAdjust="0"/>
    <p:restoredTop sz="94660"/>
  </p:normalViewPr>
  <p:slideViewPr>
    <p:cSldViewPr snapToGrid="0">
      <p:cViewPr>
        <p:scale>
          <a:sx n="20" d="100"/>
          <a:sy n="20" d="100"/>
        </p:scale>
        <p:origin x="-360" y="-5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Elizabeth Foster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elizabeth.foster@med.fsu.edu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work with undergraduate and medical students interested in conducting research as part of their careers.  My research training is in neuroscience and I have experience human subjects research in reading development.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I’m interested in learning about student research opportunities that can help young scientists develop their skills and interests. 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My extensive experience in advising, student affairs, and research mentorship has given me a unique skill set in communicating research expectations to students. </a:t>
            </a:r>
            <a:r>
              <a:rPr lang="en-US" dirty="0"/>
              <a:t>Collaborating </a:t>
            </a:r>
            <a:r>
              <a:rPr lang="en-US" dirty="0"/>
              <a:t>with research faculty to mentor student researchers allows me to help students develop basic reading and writing skills so that faculty can concentrate on developing their research </a:t>
            </a:r>
            <a:r>
              <a:rPr lang="en-US" dirty="0"/>
              <a:t>programs.   </a:t>
            </a:r>
            <a:endParaRPr lang="en-US" dirty="0"/>
          </a:p>
        </p:txBody>
      </p:sp>
      <p:pic>
        <p:nvPicPr>
          <p:cNvPr id="64" name="Picture Placeholder 6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05216" y="14707608"/>
            <a:ext cx="1953736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0" dirty="0" smtClean="0">
                <a:solidFill>
                  <a:schemeClr val="bg1">
                    <a:lumMod val="85000"/>
                  </a:schemeClr>
                </a:solidFill>
                <a:latin typeface="BentonSans Black" panose="02000503000000020004" pitchFamily="50" charset="0"/>
              </a:rPr>
              <a:t>SAMPLE</a:t>
            </a:r>
            <a:endParaRPr lang="en-US" sz="30000" dirty="0">
              <a:solidFill>
                <a:schemeClr val="bg1">
                  <a:lumMod val="85000"/>
                </a:schemeClr>
              </a:solidFill>
              <a:latin typeface="BentonSans Black" panose="02000503000000020004" pitchFamily="50" charset="0"/>
            </a:endParaRPr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4984" r="4984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Richard Researcher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Behavioral Sciences and</a:t>
            </a:r>
          </a:p>
          <a:p>
            <a:r>
              <a:rPr lang="en-US" dirty="0" smtClean="0"/>
              <a:t>Social Medicine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anyresearcher@fsu.edu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Neuronogenesis</a:t>
            </a:r>
            <a:r>
              <a:rPr lang="en-US" dirty="0" smtClean="0"/>
              <a:t> </a:t>
            </a:r>
            <a:r>
              <a:rPr lang="en-US" dirty="0"/>
              <a:t>in the Non-pigmented Retina. Funded by NEI/NINDS.</a:t>
            </a:r>
          </a:p>
          <a:p>
            <a:r>
              <a:rPr lang="en-US" dirty="0" smtClean="0"/>
              <a:t>Evolution </a:t>
            </a:r>
            <a:r>
              <a:rPr lang="en-US" dirty="0"/>
              <a:t>and Functioning of ATP Buffering Systems . Funded by NSF.</a:t>
            </a:r>
          </a:p>
          <a:p>
            <a:r>
              <a:rPr lang="en-US" dirty="0" smtClean="0"/>
              <a:t>Energy </a:t>
            </a:r>
            <a:r>
              <a:rPr lang="en-US" dirty="0"/>
              <a:t>Metabolism in Hearts.  Funded by NSF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Diabetes and its effect on vision.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As a biostatistician, I can work on problems relating to statistical methodology and applications, pain, substance abuse, health disparities, genomics, and proteomics. I can collaborate on proposals projects requiring statistical planning, analysis, and interpretation. I can help with experimental design, power analyses, and advice on appropriate statistical methodology. </a:t>
            </a:r>
          </a:p>
        </p:txBody>
      </p:sp>
    </p:spTree>
    <p:extLst>
      <p:ext uri="{BB962C8B-B14F-4D97-AF65-F5344CB8AC3E}">
        <p14:creationId xmlns:p14="http://schemas.microsoft.com/office/powerpoint/2010/main" val="213683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2986</TotalTime>
  <Words>221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Windows User</cp:lastModifiedBy>
  <cp:revision>62</cp:revision>
  <dcterms:created xsi:type="dcterms:W3CDTF">2016-03-29T15:11:58Z</dcterms:created>
  <dcterms:modified xsi:type="dcterms:W3CDTF">2016-04-06T15:20:16Z</dcterms:modified>
</cp:coreProperties>
</file>