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45600" cy="32918400"/>
  <p:notesSz cx="6858000" cy="9144000"/>
  <p:defaultTextStyle>
    <a:defPPr>
      <a:defRPr lang="en-US"/>
    </a:defPPr>
    <a:lvl1pPr marL="0" algn="l" defTabSz="2633472" rtl="0" eaLnBrk="1" latinLnBrk="0" hangingPunct="1">
      <a:defRPr sz="5184" kern="1200">
        <a:solidFill>
          <a:schemeClr val="tx1"/>
        </a:solidFill>
        <a:latin typeface="+mn-lt"/>
        <a:ea typeface="+mn-ea"/>
        <a:cs typeface="+mn-cs"/>
      </a:defRPr>
    </a:lvl1pPr>
    <a:lvl2pPr marL="1316736" algn="l" defTabSz="2633472" rtl="0" eaLnBrk="1" latinLnBrk="0" hangingPunct="1">
      <a:defRPr sz="5184" kern="1200">
        <a:solidFill>
          <a:schemeClr val="tx1"/>
        </a:solidFill>
        <a:latin typeface="+mn-lt"/>
        <a:ea typeface="+mn-ea"/>
        <a:cs typeface="+mn-cs"/>
      </a:defRPr>
    </a:lvl2pPr>
    <a:lvl3pPr marL="2633472" algn="l" defTabSz="2633472" rtl="0" eaLnBrk="1" latinLnBrk="0" hangingPunct="1">
      <a:defRPr sz="5184" kern="1200">
        <a:solidFill>
          <a:schemeClr val="tx1"/>
        </a:solidFill>
        <a:latin typeface="+mn-lt"/>
        <a:ea typeface="+mn-ea"/>
        <a:cs typeface="+mn-cs"/>
      </a:defRPr>
    </a:lvl3pPr>
    <a:lvl4pPr marL="3950208" algn="l" defTabSz="2633472" rtl="0" eaLnBrk="1" latinLnBrk="0" hangingPunct="1">
      <a:defRPr sz="5184" kern="1200">
        <a:solidFill>
          <a:schemeClr val="tx1"/>
        </a:solidFill>
        <a:latin typeface="+mn-lt"/>
        <a:ea typeface="+mn-ea"/>
        <a:cs typeface="+mn-cs"/>
      </a:defRPr>
    </a:lvl4pPr>
    <a:lvl5pPr marL="5266944" algn="l" defTabSz="2633472" rtl="0" eaLnBrk="1" latinLnBrk="0" hangingPunct="1">
      <a:defRPr sz="5184" kern="1200">
        <a:solidFill>
          <a:schemeClr val="tx1"/>
        </a:solidFill>
        <a:latin typeface="+mn-lt"/>
        <a:ea typeface="+mn-ea"/>
        <a:cs typeface="+mn-cs"/>
      </a:defRPr>
    </a:lvl5pPr>
    <a:lvl6pPr marL="6583680" algn="l" defTabSz="2633472" rtl="0" eaLnBrk="1" latinLnBrk="0" hangingPunct="1">
      <a:defRPr sz="5184" kern="1200">
        <a:solidFill>
          <a:schemeClr val="tx1"/>
        </a:solidFill>
        <a:latin typeface="+mn-lt"/>
        <a:ea typeface="+mn-ea"/>
        <a:cs typeface="+mn-cs"/>
      </a:defRPr>
    </a:lvl6pPr>
    <a:lvl7pPr marL="7900416" algn="l" defTabSz="2633472" rtl="0" eaLnBrk="1" latinLnBrk="0" hangingPunct="1">
      <a:defRPr sz="5184" kern="1200">
        <a:solidFill>
          <a:schemeClr val="tx1"/>
        </a:solidFill>
        <a:latin typeface="+mn-lt"/>
        <a:ea typeface="+mn-ea"/>
        <a:cs typeface="+mn-cs"/>
      </a:defRPr>
    </a:lvl7pPr>
    <a:lvl8pPr marL="9217152" algn="l" defTabSz="2633472" rtl="0" eaLnBrk="1" latinLnBrk="0" hangingPunct="1">
      <a:defRPr sz="5184" kern="1200">
        <a:solidFill>
          <a:schemeClr val="tx1"/>
        </a:solidFill>
        <a:latin typeface="+mn-lt"/>
        <a:ea typeface="+mn-ea"/>
        <a:cs typeface="+mn-cs"/>
      </a:defRPr>
    </a:lvl8pPr>
    <a:lvl9pPr marL="10533888" algn="l" defTabSz="2633472" rtl="0" eaLnBrk="1" latinLnBrk="0" hangingPunct="1">
      <a:defRPr sz="5184"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2F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8" autoAdjust="0"/>
    <p:restoredTop sz="94660"/>
  </p:normalViewPr>
  <p:slideViewPr>
    <p:cSldViewPr snapToGrid="0">
      <p:cViewPr>
        <p:scale>
          <a:sx n="19" d="100"/>
          <a:sy n="19" d="100"/>
        </p:scale>
        <p:origin x="-1838" y="187"/>
      </p:cViewPr>
      <p:guideLst>
        <p:guide orient="horz" pos="10368"/>
        <p:guide pos="69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750277" y="750277"/>
            <a:ext cx="20445046" cy="31417846"/>
          </a:xfrm>
          <a:prstGeom prst="rect">
            <a:avLst/>
          </a:prstGeom>
          <a:noFill/>
          <a:ln w="190500">
            <a:solidFill>
              <a:srgbClr val="782F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icture Placeholder 8"/>
          <p:cNvSpPr>
            <a:spLocks noGrp="1"/>
          </p:cNvSpPr>
          <p:nvPr>
            <p:ph type="pic" sz="quarter" idx="10" hasCustomPrompt="1"/>
          </p:nvPr>
        </p:nvSpPr>
        <p:spPr>
          <a:xfrm>
            <a:off x="1382713" y="1476375"/>
            <a:ext cx="9215437" cy="9215438"/>
          </a:xfrm>
          <a:prstGeom prst="rect">
            <a:avLst/>
          </a:prstGeom>
        </p:spPr>
        <p:txBody>
          <a:bodyPr/>
          <a:lstStyle>
            <a:lvl1pPr marL="0" indent="0">
              <a:buNone/>
              <a:defRPr baseline="0"/>
            </a:lvl1pPr>
          </a:lstStyle>
          <a:p>
            <a:r>
              <a:rPr lang="en-US" dirty="0" smtClean="0"/>
              <a:t>Kate Herron will add picture</a:t>
            </a:r>
            <a:endParaRPr lang="en-US" dirty="0"/>
          </a:p>
        </p:txBody>
      </p:sp>
      <p:sp>
        <p:nvSpPr>
          <p:cNvPr id="11" name="Text Placeholder 10"/>
          <p:cNvSpPr>
            <a:spLocks noGrp="1"/>
          </p:cNvSpPr>
          <p:nvPr>
            <p:ph type="body" sz="quarter" idx="11" hasCustomPrompt="1"/>
          </p:nvPr>
        </p:nvSpPr>
        <p:spPr>
          <a:xfrm>
            <a:off x="10761663" y="2711768"/>
            <a:ext cx="10158412" cy="992110"/>
          </a:xfrm>
          <a:prstGeom prst="rect">
            <a:avLst/>
          </a:prstGeom>
        </p:spPr>
        <p:txBody>
          <a:bodyPr/>
          <a:lstStyle>
            <a:lvl1pPr marL="0" indent="0" algn="ctr">
              <a:buFontTx/>
              <a:buNone/>
              <a:defRPr sz="6000" b="1">
                <a:latin typeface="Arial" panose="020B0604020202020204" pitchFamily="34" charset="0"/>
                <a:cs typeface="Arial" panose="020B0604020202020204" pitchFamily="34" charset="0"/>
              </a:defRPr>
            </a:lvl1pPr>
          </a:lstStyle>
          <a:p>
            <a:pPr lvl="0"/>
            <a:r>
              <a:rPr lang="en-US" dirty="0" smtClean="0"/>
              <a:t>Enter Name</a:t>
            </a:r>
            <a:endParaRPr lang="en-US" dirty="0"/>
          </a:p>
        </p:txBody>
      </p:sp>
      <p:sp>
        <p:nvSpPr>
          <p:cNvPr id="12" name="TextBox 11"/>
          <p:cNvSpPr txBox="1"/>
          <p:nvPr userDrawn="1"/>
        </p:nvSpPr>
        <p:spPr>
          <a:xfrm>
            <a:off x="10761663" y="1873747"/>
            <a:ext cx="10158412" cy="769441"/>
          </a:xfrm>
          <a:prstGeom prst="rect">
            <a:avLst/>
          </a:prstGeom>
          <a:noFill/>
        </p:spPr>
        <p:txBody>
          <a:bodyPr wrap="square" rtlCol="0">
            <a:spAutoFit/>
          </a:bodyPr>
          <a:lstStyle/>
          <a:p>
            <a:pPr algn="ctr"/>
            <a:r>
              <a:rPr lang="en-US" sz="4400" dirty="0" smtClean="0">
                <a:latin typeface="Arial" panose="020B0604020202020204" pitchFamily="34" charset="0"/>
                <a:cs typeface="Arial" panose="020B0604020202020204" pitchFamily="34" charset="0"/>
              </a:rPr>
              <a:t>Name:</a:t>
            </a:r>
            <a:endParaRPr lang="en-US" sz="4400" dirty="0">
              <a:latin typeface="Arial" panose="020B0604020202020204" pitchFamily="34" charset="0"/>
              <a:cs typeface="Arial" panose="020B0604020202020204" pitchFamily="34" charset="0"/>
            </a:endParaRPr>
          </a:p>
        </p:txBody>
      </p:sp>
      <p:sp>
        <p:nvSpPr>
          <p:cNvPr id="13" name="Text Placeholder 10"/>
          <p:cNvSpPr>
            <a:spLocks noGrp="1"/>
          </p:cNvSpPr>
          <p:nvPr>
            <p:ph type="body" sz="quarter" idx="12" hasCustomPrompt="1"/>
          </p:nvPr>
        </p:nvSpPr>
        <p:spPr>
          <a:xfrm>
            <a:off x="10761663" y="5188701"/>
            <a:ext cx="10158412" cy="2044384"/>
          </a:xfrm>
          <a:prstGeom prst="rect">
            <a:avLst/>
          </a:prstGeom>
        </p:spPr>
        <p:txBody>
          <a:bodyPr/>
          <a:lstStyle>
            <a:lvl1pPr marL="0" indent="0" algn="ctr">
              <a:lnSpc>
                <a:spcPct val="100000"/>
              </a:lnSpc>
              <a:spcBef>
                <a:spcPts val="0"/>
              </a:spcBef>
              <a:buFontTx/>
              <a:buNone/>
              <a:defRPr sz="5400" b="1" baseline="0">
                <a:latin typeface="Arial" panose="020B0604020202020204" pitchFamily="34" charset="0"/>
                <a:cs typeface="Arial" panose="020B0604020202020204" pitchFamily="34" charset="0"/>
              </a:defRPr>
            </a:lvl1pPr>
          </a:lstStyle>
          <a:p>
            <a:pPr lvl="0"/>
            <a:r>
              <a:rPr lang="en-US" dirty="0" smtClean="0"/>
              <a:t>Enter Department</a:t>
            </a:r>
            <a:endParaRPr lang="en-US" dirty="0"/>
          </a:p>
        </p:txBody>
      </p:sp>
      <p:sp>
        <p:nvSpPr>
          <p:cNvPr id="14" name="TextBox 13"/>
          <p:cNvSpPr txBox="1"/>
          <p:nvPr userDrawn="1"/>
        </p:nvSpPr>
        <p:spPr>
          <a:xfrm>
            <a:off x="10761663" y="4419260"/>
            <a:ext cx="10158412" cy="769441"/>
          </a:xfrm>
          <a:prstGeom prst="rect">
            <a:avLst/>
          </a:prstGeom>
          <a:noFill/>
        </p:spPr>
        <p:txBody>
          <a:bodyPr wrap="square" rtlCol="0">
            <a:spAutoFit/>
          </a:bodyPr>
          <a:lstStyle/>
          <a:p>
            <a:pPr algn="ctr"/>
            <a:r>
              <a:rPr lang="en-US" sz="4400" dirty="0" smtClean="0">
                <a:latin typeface="Arial" panose="020B0604020202020204" pitchFamily="34" charset="0"/>
                <a:cs typeface="Arial" panose="020B0604020202020204" pitchFamily="34" charset="0"/>
              </a:rPr>
              <a:t>Department:</a:t>
            </a:r>
            <a:endParaRPr lang="en-US" sz="4400" dirty="0">
              <a:latin typeface="Arial" panose="020B0604020202020204" pitchFamily="34" charset="0"/>
              <a:cs typeface="Arial" panose="020B0604020202020204" pitchFamily="34" charset="0"/>
            </a:endParaRPr>
          </a:p>
        </p:txBody>
      </p:sp>
      <p:sp>
        <p:nvSpPr>
          <p:cNvPr id="15" name="Text Placeholder 10"/>
          <p:cNvSpPr>
            <a:spLocks noGrp="1"/>
          </p:cNvSpPr>
          <p:nvPr>
            <p:ph type="body" sz="quarter" idx="13" hasCustomPrompt="1"/>
          </p:nvPr>
        </p:nvSpPr>
        <p:spPr>
          <a:xfrm>
            <a:off x="10761663" y="8994636"/>
            <a:ext cx="10158412" cy="1083860"/>
          </a:xfrm>
          <a:prstGeom prst="rect">
            <a:avLst/>
          </a:prstGeom>
        </p:spPr>
        <p:txBody>
          <a:bodyPr/>
          <a:lstStyle>
            <a:lvl1pPr marL="0" indent="0" algn="ctr">
              <a:lnSpc>
                <a:spcPct val="100000"/>
              </a:lnSpc>
              <a:spcBef>
                <a:spcPts val="0"/>
              </a:spcBef>
              <a:buFontTx/>
              <a:buNone/>
              <a:defRPr sz="4800" b="1">
                <a:latin typeface="Arial" panose="020B0604020202020204" pitchFamily="34" charset="0"/>
                <a:cs typeface="Arial" panose="020B0604020202020204" pitchFamily="34" charset="0"/>
              </a:defRPr>
            </a:lvl1pPr>
          </a:lstStyle>
          <a:p>
            <a:pPr lvl="0"/>
            <a:r>
              <a:rPr lang="en-US" dirty="0" smtClean="0"/>
              <a:t>Enter email</a:t>
            </a:r>
            <a:endParaRPr lang="en-US" dirty="0"/>
          </a:p>
        </p:txBody>
      </p:sp>
      <p:sp>
        <p:nvSpPr>
          <p:cNvPr id="16" name="TextBox 15"/>
          <p:cNvSpPr txBox="1"/>
          <p:nvPr userDrawn="1"/>
        </p:nvSpPr>
        <p:spPr>
          <a:xfrm>
            <a:off x="10761663" y="8225195"/>
            <a:ext cx="10158412" cy="769441"/>
          </a:xfrm>
          <a:prstGeom prst="rect">
            <a:avLst/>
          </a:prstGeom>
          <a:noFill/>
        </p:spPr>
        <p:txBody>
          <a:bodyPr wrap="square" rtlCol="0">
            <a:spAutoFit/>
          </a:bodyPr>
          <a:lstStyle/>
          <a:p>
            <a:pPr algn="ctr"/>
            <a:r>
              <a:rPr lang="en-US" sz="4400" dirty="0" smtClean="0">
                <a:latin typeface="Arial" panose="020B0604020202020204" pitchFamily="34" charset="0"/>
                <a:cs typeface="Arial" panose="020B0604020202020204" pitchFamily="34" charset="0"/>
              </a:rPr>
              <a:t>Contact:</a:t>
            </a:r>
            <a:endParaRPr lang="en-US" sz="4400" dirty="0">
              <a:latin typeface="Arial" panose="020B0604020202020204" pitchFamily="34" charset="0"/>
              <a:cs typeface="Arial" panose="020B0604020202020204" pitchFamily="34" charset="0"/>
            </a:endParaRPr>
          </a:p>
        </p:txBody>
      </p:sp>
      <p:sp>
        <p:nvSpPr>
          <p:cNvPr id="17" name="Text Placeholder 10"/>
          <p:cNvSpPr>
            <a:spLocks noGrp="1"/>
          </p:cNvSpPr>
          <p:nvPr>
            <p:ph type="body" sz="quarter" idx="14" hasCustomPrompt="1"/>
          </p:nvPr>
        </p:nvSpPr>
        <p:spPr>
          <a:xfrm>
            <a:off x="1382712" y="12428654"/>
            <a:ext cx="19259867" cy="5836486"/>
          </a:xfrm>
          <a:prstGeom prst="rect">
            <a:avLst/>
          </a:prstGeom>
        </p:spPr>
        <p:txBody>
          <a:bodyPr/>
          <a:lstStyle>
            <a:lvl1pPr marL="685800" marR="0" indent="-685800" algn="l" defTabSz="2194560" rtl="0" eaLnBrk="1" fontAlgn="auto" latinLnBrk="0" hangingPunct="1">
              <a:lnSpc>
                <a:spcPct val="100000"/>
              </a:lnSpc>
              <a:spcBef>
                <a:spcPts val="2400"/>
              </a:spcBef>
              <a:spcAft>
                <a:spcPts val="0"/>
              </a:spcAft>
              <a:buClrTx/>
              <a:buSzTx/>
              <a:buFont typeface="Arial" panose="020B0604020202020204" pitchFamily="34" charset="0"/>
              <a:buChar char="•"/>
              <a:tabLst/>
              <a:defRPr sz="4800" b="0" baseline="0">
                <a:latin typeface="Arial" panose="020B0604020202020204" pitchFamily="34" charset="0"/>
                <a:cs typeface="Arial" panose="020B0604020202020204" pitchFamily="34" charset="0"/>
              </a:defRPr>
            </a:lvl1pPr>
          </a:lstStyle>
          <a:p>
            <a:pPr lvl="0"/>
            <a:r>
              <a:rPr lang="en-US" dirty="0" smtClean="0"/>
              <a:t>Please add your most recent research/creative endeavor– what have you been working on, and if a grant, who funded your work?</a:t>
            </a:r>
          </a:p>
        </p:txBody>
      </p:sp>
      <p:sp>
        <p:nvSpPr>
          <p:cNvPr id="18" name="TextBox 17"/>
          <p:cNvSpPr txBox="1"/>
          <p:nvPr userDrawn="1"/>
        </p:nvSpPr>
        <p:spPr>
          <a:xfrm>
            <a:off x="1382713" y="11544913"/>
            <a:ext cx="10158412" cy="769441"/>
          </a:xfrm>
          <a:prstGeom prst="rect">
            <a:avLst/>
          </a:prstGeom>
          <a:noFill/>
        </p:spPr>
        <p:txBody>
          <a:bodyPr wrap="square" rtlCol="0">
            <a:spAutoFit/>
          </a:bodyPr>
          <a:lstStyle/>
          <a:p>
            <a:pPr algn="l"/>
            <a:r>
              <a:rPr lang="en-US" sz="4400" b="1" dirty="0" smtClean="0">
                <a:latin typeface="Arial" panose="020B0604020202020204" pitchFamily="34" charset="0"/>
                <a:cs typeface="Arial" panose="020B0604020202020204" pitchFamily="34" charset="0"/>
              </a:rPr>
              <a:t>Current Research:</a:t>
            </a:r>
            <a:endParaRPr lang="en-US" sz="4400" b="1" dirty="0">
              <a:latin typeface="Arial" panose="020B0604020202020204" pitchFamily="34" charset="0"/>
              <a:cs typeface="Arial" panose="020B0604020202020204" pitchFamily="34" charset="0"/>
            </a:endParaRPr>
          </a:p>
        </p:txBody>
      </p:sp>
      <p:sp>
        <p:nvSpPr>
          <p:cNvPr id="19" name="Text Placeholder 10"/>
          <p:cNvSpPr>
            <a:spLocks noGrp="1"/>
          </p:cNvSpPr>
          <p:nvPr>
            <p:ph type="body" sz="quarter" idx="15" hasCustomPrompt="1"/>
          </p:nvPr>
        </p:nvSpPr>
        <p:spPr>
          <a:xfrm>
            <a:off x="1382712" y="19789272"/>
            <a:ext cx="19259867" cy="1967601"/>
          </a:xfrm>
          <a:prstGeom prst="rect">
            <a:avLst/>
          </a:prstGeom>
        </p:spPr>
        <p:txBody>
          <a:bodyPr/>
          <a:lstStyle>
            <a:lvl1pPr marL="0" marR="0" indent="0" algn="l" defTabSz="2194560" rtl="0" eaLnBrk="1" fontAlgn="auto" latinLnBrk="0" hangingPunct="1">
              <a:lnSpc>
                <a:spcPct val="90000"/>
              </a:lnSpc>
              <a:spcBef>
                <a:spcPts val="2400"/>
              </a:spcBef>
              <a:spcAft>
                <a:spcPts val="0"/>
              </a:spcAft>
              <a:buClrTx/>
              <a:buSzTx/>
              <a:buFontTx/>
              <a:buNone/>
              <a:tabLst/>
              <a:defRPr sz="4800" b="0" baseline="0">
                <a:latin typeface="Arial" panose="020B0604020202020204" pitchFamily="34" charset="0"/>
                <a:cs typeface="Arial" panose="020B0604020202020204" pitchFamily="34" charset="0"/>
              </a:defRPr>
            </a:lvl1pPr>
          </a:lstStyle>
          <a:p>
            <a:pPr lvl="0"/>
            <a:r>
              <a:rPr lang="en-US" dirty="0" smtClean="0"/>
              <a:t>Please enter your broad areas of interest in one brief phrase.</a:t>
            </a:r>
            <a:endParaRPr lang="en-US" dirty="0"/>
          </a:p>
        </p:txBody>
      </p:sp>
      <p:sp>
        <p:nvSpPr>
          <p:cNvPr id="20" name="TextBox 19"/>
          <p:cNvSpPr txBox="1"/>
          <p:nvPr userDrawn="1"/>
        </p:nvSpPr>
        <p:spPr>
          <a:xfrm>
            <a:off x="1382713" y="18905531"/>
            <a:ext cx="10158412" cy="769441"/>
          </a:xfrm>
          <a:prstGeom prst="rect">
            <a:avLst/>
          </a:prstGeom>
          <a:noFill/>
        </p:spPr>
        <p:txBody>
          <a:bodyPr wrap="square" rtlCol="0">
            <a:spAutoFit/>
          </a:bodyPr>
          <a:lstStyle/>
          <a:p>
            <a:pPr algn="l"/>
            <a:r>
              <a:rPr lang="en-US" sz="4400" b="1" dirty="0" smtClean="0">
                <a:latin typeface="Arial" panose="020B0604020202020204" pitchFamily="34" charset="0"/>
                <a:cs typeface="Arial" panose="020B0604020202020204" pitchFamily="34" charset="0"/>
              </a:rPr>
              <a:t>What I am Interested in:</a:t>
            </a:r>
            <a:endParaRPr lang="en-US" sz="4400" b="1" dirty="0">
              <a:latin typeface="Arial" panose="020B0604020202020204" pitchFamily="34" charset="0"/>
              <a:cs typeface="Arial" panose="020B0604020202020204" pitchFamily="34" charset="0"/>
            </a:endParaRPr>
          </a:p>
        </p:txBody>
      </p:sp>
      <p:sp>
        <p:nvSpPr>
          <p:cNvPr id="21" name="Text Placeholder 10"/>
          <p:cNvSpPr>
            <a:spLocks noGrp="1"/>
          </p:cNvSpPr>
          <p:nvPr>
            <p:ph type="body" sz="quarter" idx="16" hasCustomPrompt="1"/>
          </p:nvPr>
        </p:nvSpPr>
        <p:spPr>
          <a:xfrm>
            <a:off x="1382712" y="23569226"/>
            <a:ext cx="19259867" cy="7794694"/>
          </a:xfrm>
          <a:prstGeom prst="rect">
            <a:avLst/>
          </a:prstGeom>
        </p:spPr>
        <p:txBody>
          <a:bodyPr/>
          <a:lstStyle>
            <a:lvl1pPr marL="0" marR="0" indent="0" algn="l" defTabSz="2194560" rtl="0" eaLnBrk="1" fontAlgn="auto" latinLnBrk="0" hangingPunct="1">
              <a:lnSpc>
                <a:spcPct val="150000"/>
              </a:lnSpc>
              <a:spcBef>
                <a:spcPts val="2400"/>
              </a:spcBef>
              <a:spcAft>
                <a:spcPts val="0"/>
              </a:spcAft>
              <a:buClrTx/>
              <a:buSzTx/>
              <a:buFontTx/>
              <a:buNone/>
              <a:tabLst/>
              <a:defRPr sz="4800" b="0" baseline="0">
                <a:latin typeface="Arial" panose="020B0604020202020204" pitchFamily="34" charset="0"/>
                <a:cs typeface="Arial" panose="020B0604020202020204" pitchFamily="34" charset="0"/>
              </a:defRPr>
            </a:lvl1pPr>
          </a:lstStyle>
          <a:p>
            <a:pPr lvl="0"/>
            <a:r>
              <a:rPr lang="en-US" dirty="0" smtClean="0"/>
              <a:t>What research/creative strengths would you bring to a collaborative proposal?</a:t>
            </a:r>
            <a:endParaRPr lang="en-US" dirty="0"/>
          </a:p>
        </p:txBody>
      </p:sp>
      <p:sp>
        <p:nvSpPr>
          <p:cNvPr id="22" name="TextBox 21"/>
          <p:cNvSpPr txBox="1"/>
          <p:nvPr userDrawn="1"/>
        </p:nvSpPr>
        <p:spPr>
          <a:xfrm>
            <a:off x="1382713" y="22685485"/>
            <a:ext cx="10158412" cy="769441"/>
          </a:xfrm>
          <a:prstGeom prst="rect">
            <a:avLst/>
          </a:prstGeom>
          <a:noFill/>
        </p:spPr>
        <p:txBody>
          <a:bodyPr wrap="square" rtlCol="0">
            <a:spAutoFit/>
          </a:bodyPr>
          <a:lstStyle/>
          <a:p>
            <a:pPr algn="l"/>
            <a:r>
              <a:rPr lang="en-US" sz="4400" b="1" dirty="0" smtClean="0">
                <a:latin typeface="Arial" panose="020B0604020202020204" pitchFamily="34" charset="0"/>
                <a:cs typeface="Arial" panose="020B0604020202020204" pitchFamily="34" charset="0"/>
              </a:rPr>
              <a:t>Strengths:</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5389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508760" y="1752607"/>
            <a:ext cx="18928080" cy="6362702"/>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508760" y="8763000"/>
            <a:ext cx="18928080" cy="2088642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5" name="Footer Placeholder 4"/>
          <p:cNvSpPr>
            <a:spLocks noGrp="1"/>
          </p:cNvSpPr>
          <p:nvPr>
            <p:ph type="ftr" sz="quarter" idx="11"/>
          </p:nvPr>
        </p:nvSpPr>
        <p:spPr>
          <a:xfrm>
            <a:off x="7269480" y="30510487"/>
            <a:ext cx="7406640" cy="1752600"/>
          </a:xfrm>
          <a:prstGeom prst="rect">
            <a:avLst/>
          </a:prstGeom>
        </p:spPr>
        <p:txBody>
          <a:bodyPr/>
          <a:lstStyle/>
          <a:p>
            <a:endParaRPr lang="en-US"/>
          </a:p>
        </p:txBody>
      </p:sp>
      <p:sp>
        <p:nvSpPr>
          <p:cNvPr id="6" name="Slide Number Placeholder 5"/>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3571780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04821" y="1752600"/>
            <a:ext cx="4732020" cy="27896822"/>
          </a:xfrm>
          <a:prstGeom prst="rect">
            <a:avLst/>
          </a:prstGeo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508761" y="1752600"/>
            <a:ext cx="13921740" cy="2789682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5" name="Footer Placeholder 4"/>
          <p:cNvSpPr>
            <a:spLocks noGrp="1"/>
          </p:cNvSpPr>
          <p:nvPr>
            <p:ph type="ftr" sz="quarter" idx="11"/>
          </p:nvPr>
        </p:nvSpPr>
        <p:spPr>
          <a:xfrm>
            <a:off x="7269480" y="30510487"/>
            <a:ext cx="7406640" cy="1752600"/>
          </a:xfrm>
          <a:prstGeom prst="rect">
            <a:avLst/>
          </a:prstGeom>
        </p:spPr>
        <p:txBody>
          <a:bodyPr/>
          <a:lstStyle/>
          <a:p>
            <a:endParaRPr lang="en-US"/>
          </a:p>
        </p:txBody>
      </p:sp>
      <p:sp>
        <p:nvSpPr>
          <p:cNvPr id="6" name="Slide Number Placeholder 5"/>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4194988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08760" y="1752607"/>
            <a:ext cx="18928080" cy="6362702"/>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1508760" y="8763000"/>
            <a:ext cx="18928080" cy="208864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5" name="Footer Placeholder 4"/>
          <p:cNvSpPr>
            <a:spLocks noGrp="1"/>
          </p:cNvSpPr>
          <p:nvPr>
            <p:ph type="ftr" sz="quarter" idx="11"/>
          </p:nvPr>
        </p:nvSpPr>
        <p:spPr>
          <a:xfrm>
            <a:off x="7269480" y="30510487"/>
            <a:ext cx="7406640" cy="1752600"/>
          </a:xfrm>
          <a:prstGeom prst="rect">
            <a:avLst/>
          </a:prstGeom>
        </p:spPr>
        <p:txBody>
          <a:bodyPr/>
          <a:lstStyle/>
          <a:p>
            <a:endParaRPr lang="en-US"/>
          </a:p>
        </p:txBody>
      </p:sp>
      <p:sp>
        <p:nvSpPr>
          <p:cNvPr id="6" name="Slide Number Placeholder 5"/>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4256908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97331" y="8206749"/>
            <a:ext cx="18928080" cy="13693138"/>
          </a:xfrm>
          <a:prstGeom prst="rect">
            <a:avLst/>
          </a:prstGeom>
        </p:spPr>
        <p:txBody>
          <a:bodyPr anchor="b"/>
          <a:lstStyle>
            <a:lvl1pPr>
              <a:defRPr sz="14400"/>
            </a:lvl1pPr>
          </a:lstStyle>
          <a:p>
            <a:r>
              <a:rPr lang="en-US" smtClean="0"/>
              <a:t>Click to edit Master title style</a:t>
            </a:r>
            <a:endParaRPr lang="en-US" dirty="0"/>
          </a:p>
        </p:txBody>
      </p:sp>
      <p:sp>
        <p:nvSpPr>
          <p:cNvPr id="3" name="Text Placeholder 2"/>
          <p:cNvSpPr>
            <a:spLocks noGrp="1"/>
          </p:cNvSpPr>
          <p:nvPr>
            <p:ph type="body" idx="1"/>
          </p:nvPr>
        </p:nvSpPr>
        <p:spPr>
          <a:xfrm>
            <a:off x="1497331" y="22029429"/>
            <a:ext cx="18928080" cy="7200898"/>
          </a:xfrm>
          <a:prstGeom prst="rect">
            <a:avLst/>
          </a:prstGeom>
        </p:spPr>
        <p:txBody>
          <a:bodyPr/>
          <a:lstStyle>
            <a:lvl1pPr marL="0" indent="0">
              <a:buNone/>
              <a:defRPr sz="5760">
                <a:solidFill>
                  <a:schemeClr val="tx1"/>
                </a:solidFill>
              </a:defRPr>
            </a:lvl1pPr>
            <a:lvl2pPr marL="1097280" indent="0">
              <a:buNone/>
              <a:defRPr sz="4800">
                <a:solidFill>
                  <a:schemeClr val="tx1">
                    <a:tint val="75000"/>
                  </a:schemeClr>
                </a:solidFill>
              </a:defRPr>
            </a:lvl2pPr>
            <a:lvl3pPr marL="2194560" indent="0">
              <a:buNone/>
              <a:defRPr sz="4320">
                <a:solidFill>
                  <a:schemeClr val="tx1">
                    <a:tint val="75000"/>
                  </a:schemeClr>
                </a:solidFill>
              </a:defRPr>
            </a:lvl3pPr>
            <a:lvl4pPr marL="3291840" indent="0">
              <a:buNone/>
              <a:defRPr sz="3840">
                <a:solidFill>
                  <a:schemeClr val="tx1">
                    <a:tint val="75000"/>
                  </a:schemeClr>
                </a:solidFill>
              </a:defRPr>
            </a:lvl4pPr>
            <a:lvl5pPr marL="4389120" indent="0">
              <a:buNone/>
              <a:defRPr sz="3840">
                <a:solidFill>
                  <a:schemeClr val="tx1">
                    <a:tint val="75000"/>
                  </a:schemeClr>
                </a:solidFill>
              </a:defRPr>
            </a:lvl5pPr>
            <a:lvl6pPr marL="5486400" indent="0">
              <a:buNone/>
              <a:defRPr sz="3840">
                <a:solidFill>
                  <a:schemeClr val="tx1">
                    <a:tint val="75000"/>
                  </a:schemeClr>
                </a:solidFill>
              </a:defRPr>
            </a:lvl6pPr>
            <a:lvl7pPr marL="6583680" indent="0">
              <a:buNone/>
              <a:defRPr sz="3840">
                <a:solidFill>
                  <a:schemeClr val="tx1">
                    <a:tint val="75000"/>
                  </a:schemeClr>
                </a:solidFill>
              </a:defRPr>
            </a:lvl7pPr>
            <a:lvl8pPr marL="7680960" indent="0">
              <a:buNone/>
              <a:defRPr sz="3840">
                <a:solidFill>
                  <a:schemeClr val="tx1">
                    <a:tint val="75000"/>
                  </a:schemeClr>
                </a:solidFill>
              </a:defRPr>
            </a:lvl8pPr>
            <a:lvl9pPr marL="8778240" indent="0">
              <a:buNone/>
              <a:defRPr sz="384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5" name="Footer Placeholder 4"/>
          <p:cNvSpPr>
            <a:spLocks noGrp="1"/>
          </p:cNvSpPr>
          <p:nvPr>
            <p:ph type="ftr" sz="quarter" idx="11"/>
          </p:nvPr>
        </p:nvSpPr>
        <p:spPr>
          <a:xfrm>
            <a:off x="7269480" y="30510487"/>
            <a:ext cx="7406640" cy="1752600"/>
          </a:xfrm>
          <a:prstGeom prst="rect">
            <a:avLst/>
          </a:prstGeom>
        </p:spPr>
        <p:txBody>
          <a:bodyPr/>
          <a:lstStyle/>
          <a:p>
            <a:endParaRPr lang="en-US"/>
          </a:p>
        </p:txBody>
      </p:sp>
      <p:sp>
        <p:nvSpPr>
          <p:cNvPr id="6" name="Slide Number Placeholder 5"/>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4259824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08760" y="1752607"/>
            <a:ext cx="18928080" cy="6362702"/>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08760" y="8763000"/>
            <a:ext cx="9326880" cy="208864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1109960" y="8763000"/>
            <a:ext cx="9326880" cy="208864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6" name="Footer Placeholder 5"/>
          <p:cNvSpPr>
            <a:spLocks noGrp="1"/>
          </p:cNvSpPr>
          <p:nvPr>
            <p:ph type="ftr" sz="quarter" idx="11"/>
          </p:nvPr>
        </p:nvSpPr>
        <p:spPr>
          <a:xfrm>
            <a:off x="7269480" y="30510487"/>
            <a:ext cx="7406640" cy="1752600"/>
          </a:xfrm>
          <a:prstGeom prst="rect">
            <a:avLst/>
          </a:prstGeom>
        </p:spPr>
        <p:txBody>
          <a:bodyPr/>
          <a:lstStyle/>
          <a:p>
            <a:endParaRPr lang="en-US"/>
          </a:p>
        </p:txBody>
      </p:sp>
      <p:sp>
        <p:nvSpPr>
          <p:cNvPr id="7" name="Slide Number Placeholder 6"/>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1632254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1618" y="1752607"/>
            <a:ext cx="18928080" cy="6362702"/>
          </a:xfrm>
          <a:prstGeom prst="rect">
            <a:avLst/>
          </a:prstGeo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511621" y="8069582"/>
            <a:ext cx="9284016" cy="3954778"/>
          </a:xfrm>
          <a:prstGeom prst="rect">
            <a:avLst/>
          </a:prstGeo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smtClean="0"/>
              <a:t>Click to edit Master text styles</a:t>
            </a:r>
          </a:p>
        </p:txBody>
      </p:sp>
      <p:sp>
        <p:nvSpPr>
          <p:cNvPr id="4" name="Content Placeholder 3"/>
          <p:cNvSpPr>
            <a:spLocks noGrp="1"/>
          </p:cNvSpPr>
          <p:nvPr>
            <p:ph sz="half" idx="2"/>
          </p:nvPr>
        </p:nvSpPr>
        <p:spPr>
          <a:xfrm>
            <a:off x="1511621" y="12024360"/>
            <a:ext cx="9284016" cy="176860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1109961" y="8069582"/>
            <a:ext cx="9329738" cy="3954778"/>
          </a:xfrm>
          <a:prstGeom prst="rect">
            <a:avLst/>
          </a:prstGeo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smtClean="0"/>
              <a:t>Click to edit Master text styles</a:t>
            </a:r>
          </a:p>
        </p:txBody>
      </p:sp>
      <p:sp>
        <p:nvSpPr>
          <p:cNvPr id="6" name="Content Placeholder 5"/>
          <p:cNvSpPr>
            <a:spLocks noGrp="1"/>
          </p:cNvSpPr>
          <p:nvPr>
            <p:ph sz="quarter" idx="4"/>
          </p:nvPr>
        </p:nvSpPr>
        <p:spPr>
          <a:xfrm>
            <a:off x="11109961" y="12024360"/>
            <a:ext cx="9329738" cy="176860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8" name="Footer Placeholder 7"/>
          <p:cNvSpPr>
            <a:spLocks noGrp="1"/>
          </p:cNvSpPr>
          <p:nvPr>
            <p:ph type="ftr" sz="quarter" idx="11"/>
          </p:nvPr>
        </p:nvSpPr>
        <p:spPr>
          <a:xfrm>
            <a:off x="7269480" y="30510487"/>
            <a:ext cx="7406640" cy="1752600"/>
          </a:xfrm>
          <a:prstGeom prst="rect">
            <a:avLst/>
          </a:prstGeom>
        </p:spPr>
        <p:txBody>
          <a:bodyPr/>
          <a:lstStyle/>
          <a:p>
            <a:endParaRPr lang="en-US"/>
          </a:p>
        </p:txBody>
      </p:sp>
      <p:sp>
        <p:nvSpPr>
          <p:cNvPr id="9" name="Slide Number Placeholder 8"/>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1488565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08760" y="1752607"/>
            <a:ext cx="18928080" cy="6362702"/>
          </a:xfrm>
          <a:prstGeom prst="rect">
            <a:avLst/>
          </a:prstGeom>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4" name="Footer Placeholder 3"/>
          <p:cNvSpPr>
            <a:spLocks noGrp="1"/>
          </p:cNvSpPr>
          <p:nvPr>
            <p:ph type="ftr" sz="quarter" idx="11"/>
          </p:nvPr>
        </p:nvSpPr>
        <p:spPr>
          <a:xfrm>
            <a:off x="7269480" y="30510487"/>
            <a:ext cx="7406640" cy="1752600"/>
          </a:xfrm>
          <a:prstGeom prst="rect">
            <a:avLst/>
          </a:prstGeom>
        </p:spPr>
        <p:txBody>
          <a:bodyPr/>
          <a:lstStyle/>
          <a:p>
            <a:endParaRPr lang="en-US"/>
          </a:p>
        </p:txBody>
      </p:sp>
      <p:sp>
        <p:nvSpPr>
          <p:cNvPr id="5" name="Slide Number Placeholder 4"/>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2710568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3" name="Footer Placeholder 2"/>
          <p:cNvSpPr>
            <a:spLocks noGrp="1"/>
          </p:cNvSpPr>
          <p:nvPr>
            <p:ph type="ftr" sz="quarter" idx="11"/>
          </p:nvPr>
        </p:nvSpPr>
        <p:spPr>
          <a:xfrm>
            <a:off x="7269480" y="30510487"/>
            <a:ext cx="7406640" cy="1752600"/>
          </a:xfrm>
          <a:prstGeom prst="rect">
            <a:avLst/>
          </a:prstGeom>
        </p:spPr>
        <p:txBody>
          <a:bodyPr/>
          <a:lstStyle/>
          <a:p>
            <a:endParaRPr lang="en-US"/>
          </a:p>
        </p:txBody>
      </p:sp>
      <p:sp>
        <p:nvSpPr>
          <p:cNvPr id="4" name="Slide Number Placeholder 3"/>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260102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a:prstGeom prst="rect">
            <a:avLst/>
          </a:prstGeom>
        </p:spPr>
        <p:txBody>
          <a:bodyPr anchor="b"/>
          <a:lstStyle>
            <a:lvl1pPr>
              <a:defRPr sz="7680"/>
            </a:lvl1pPr>
          </a:lstStyle>
          <a:p>
            <a:r>
              <a:rPr lang="en-US" smtClean="0"/>
              <a:t>Click to edit Master title style</a:t>
            </a:r>
            <a:endParaRPr lang="en-US" dirty="0"/>
          </a:p>
        </p:txBody>
      </p:sp>
      <p:sp>
        <p:nvSpPr>
          <p:cNvPr id="3" name="Content Placeholder 2"/>
          <p:cNvSpPr>
            <a:spLocks noGrp="1"/>
          </p:cNvSpPr>
          <p:nvPr>
            <p:ph idx="1"/>
          </p:nvPr>
        </p:nvSpPr>
        <p:spPr>
          <a:xfrm>
            <a:off x="9329738" y="4739647"/>
            <a:ext cx="11109960" cy="23393400"/>
          </a:xfrm>
          <a:prstGeom prst="rect">
            <a:avLst/>
          </a:prstGeom>
        </p:spPr>
        <p:txBody>
          <a:bodyPr/>
          <a:lstStyle>
            <a:lvl1pPr>
              <a:defRPr sz="7680"/>
            </a:lvl1pPr>
            <a:lvl2pPr>
              <a:defRPr sz="6720"/>
            </a:lvl2pPr>
            <a:lvl3pPr>
              <a:defRPr sz="5760"/>
            </a:lvl3pPr>
            <a:lvl4pPr>
              <a:defRPr sz="4800"/>
            </a:lvl4pPr>
            <a:lvl5pPr>
              <a:defRPr sz="4800"/>
            </a:lvl5pPr>
            <a:lvl6pPr>
              <a:defRPr sz="4800"/>
            </a:lvl6pPr>
            <a:lvl7pPr>
              <a:defRPr sz="4800"/>
            </a:lvl7pPr>
            <a:lvl8pPr>
              <a:defRPr sz="4800"/>
            </a:lvl8pPr>
            <a:lvl9pPr>
              <a:defRPr sz="4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511619" y="9875520"/>
            <a:ext cx="7078027" cy="18295622"/>
          </a:xfrm>
          <a:prstGeom prst="rect">
            <a:avLst/>
          </a:prstGeo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smtClean="0"/>
              <a:t>Click to edit Master text styles</a:t>
            </a:r>
          </a:p>
        </p:txBody>
      </p:sp>
      <p:sp>
        <p:nvSpPr>
          <p:cNvPr id="5" name="Date Placeholder 4"/>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6" name="Footer Placeholder 5"/>
          <p:cNvSpPr>
            <a:spLocks noGrp="1"/>
          </p:cNvSpPr>
          <p:nvPr>
            <p:ph type="ftr" sz="quarter" idx="11"/>
          </p:nvPr>
        </p:nvSpPr>
        <p:spPr>
          <a:xfrm>
            <a:off x="7269480" y="30510487"/>
            <a:ext cx="7406640" cy="1752600"/>
          </a:xfrm>
          <a:prstGeom prst="rect">
            <a:avLst/>
          </a:prstGeom>
        </p:spPr>
        <p:txBody>
          <a:bodyPr/>
          <a:lstStyle/>
          <a:p>
            <a:endParaRPr lang="en-US"/>
          </a:p>
        </p:txBody>
      </p:sp>
      <p:sp>
        <p:nvSpPr>
          <p:cNvPr id="7" name="Slide Number Placeholder 6"/>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803600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a:prstGeom prst="rect">
            <a:avLst/>
          </a:prstGeom>
        </p:spPr>
        <p:txBody>
          <a:bodyPr anchor="b"/>
          <a:lstStyle>
            <a:lvl1pPr>
              <a:defRPr sz="76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329738" y="4739647"/>
            <a:ext cx="11109960" cy="23393400"/>
          </a:xfrm>
          <a:prstGeom prst="rect">
            <a:avLst/>
          </a:prstGeom>
        </p:spPr>
        <p:txBody>
          <a:bodyPr anchor="t"/>
          <a:lstStyle>
            <a:lvl1pPr marL="0" indent="0">
              <a:buNone/>
              <a:defRPr sz="7680"/>
            </a:lvl1pPr>
            <a:lvl2pPr marL="1097280" indent="0">
              <a:buNone/>
              <a:defRPr sz="6720"/>
            </a:lvl2pPr>
            <a:lvl3pPr marL="2194560" indent="0">
              <a:buNone/>
              <a:defRPr sz="5760"/>
            </a:lvl3pPr>
            <a:lvl4pPr marL="3291840" indent="0">
              <a:buNone/>
              <a:defRPr sz="4800"/>
            </a:lvl4pPr>
            <a:lvl5pPr marL="4389120" indent="0">
              <a:buNone/>
              <a:defRPr sz="4800"/>
            </a:lvl5pPr>
            <a:lvl6pPr marL="5486400" indent="0">
              <a:buNone/>
              <a:defRPr sz="4800"/>
            </a:lvl6pPr>
            <a:lvl7pPr marL="6583680" indent="0">
              <a:buNone/>
              <a:defRPr sz="4800"/>
            </a:lvl7pPr>
            <a:lvl8pPr marL="7680960" indent="0">
              <a:buNone/>
              <a:defRPr sz="4800"/>
            </a:lvl8pPr>
            <a:lvl9pPr marL="8778240" indent="0">
              <a:buNone/>
              <a:defRPr sz="4800"/>
            </a:lvl9pPr>
          </a:lstStyle>
          <a:p>
            <a:r>
              <a:rPr lang="en-US" smtClean="0"/>
              <a:t>Click icon to add picture</a:t>
            </a:r>
            <a:endParaRPr lang="en-US" dirty="0"/>
          </a:p>
        </p:txBody>
      </p:sp>
      <p:sp>
        <p:nvSpPr>
          <p:cNvPr id="4" name="Text Placeholder 3"/>
          <p:cNvSpPr>
            <a:spLocks noGrp="1"/>
          </p:cNvSpPr>
          <p:nvPr>
            <p:ph type="body" sz="half" idx="2"/>
          </p:nvPr>
        </p:nvSpPr>
        <p:spPr>
          <a:xfrm>
            <a:off x="1511619" y="9875520"/>
            <a:ext cx="7078027" cy="18295622"/>
          </a:xfrm>
          <a:prstGeom prst="rect">
            <a:avLst/>
          </a:prstGeo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smtClean="0"/>
              <a:t>Click to edit Master text styles</a:t>
            </a:r>
          </a:p>
        </p:txBody>
      </p:sp>
      <p:sp>
        <p:nvSpPr>
          <p:cNvPr id="5" name="Date Placeholder 4"/>
          <p:cNvSpPr>
            <a:spLocks noGrp="1"/>
          </p:cNvSpPr>
          <p:nvPr>
            <p:ph type="dt" sz="half" idx="10"/>
          </p:nvPr>
        </p:nvSpPr>
        <p:spPr>
          <a:xfrm>
            <a:off x="1508760" y="30510487"/>
            <a:ext cx="4937760" cy="1752600"/>
          </a:xfrm>
          <a:prstGeom prst="rect">
            <a:avLst/>
          </a:prstGeom>
        </p:spPr>
        <p:txBody>
          <a:bodyPr/>
          <a:lstStyle/>
          <a:p>
            <a:fld id="{6D7D5A66-7DF0-4050-8C6F-E51E6FD02EE7}" type="datetimeFigureOut">
              <a:rPr lang="en-US" smtClean="0"/>
              <a:t>4/5/2016</a:t>
            </a:fld>
            <a:endParaRPr lang="en-US"/>
          </a:p>
        </p:txBody>
      </p:sp>
      <p:sp>
        <p:nvSpPr>
          <p:cNvPr id="6" name="Footer Placeholder 5"/>
          <p:cNvSpPr>
            <a:spLocks noGrp="1"/>
          </p:cNvSpPr>
          <p:nvPr>
            <p:ph type="ftr" sz="quarter" idx="11"/>
          </p:nvPr>
        </p:nvSpPr>
        <p:spPr>
          <a:xfrm>
            <a:off x="7269480" y="30510487"/>
            <a:ext cx="7406640" cy="1752600"/>
          </a:xfrm>
          <a:prstGeom prst="rect">
            <a:avLst/>
          </a:prstGeom>
        </p:spPr>
        <p:txBody>
          <a:bodyPr/>
          <a:lstStyle/>
          <a:p>
            <a:endParaRPr lang="en-US"/>
          </a:p>
        </p:txBody>
      </p:sp>
      <p:sp>
        <p:nvSpPr>
          <p:cNvPr id="7" name="Slide Number Placeholder 6"/>
          <p:cNvSpPr>
            <a:spLocks noGrp="1"/>
          </p:cNvSpPr>
          <p:nvPr>
            <p:ph type="sldNum" sz="quarter" idx="12"/>
          </p:nvPr>
        </p:nvSpPr>
        <p:spPr>
          <a:xfrm>
            <a:off x="15499080" y="30510487"/>
            <a:ext cx="4937760" cy="1752600"/>
          </a:xfrm>
          <a:prstGeom prst="rect">
            <a:avLst/>
          </a:prstGeom>
        </p:spPr>
        <p:txBody>
          <a:bodyPr/>
          <a:lstStyle/>
          <a:p>
            <a:fld id="{179C6A9A-C088-4FD3-9BBD-BF5B84ED363F}" type="slidenum">
              <a:rPr lang="en-US" smtClean="0"/>
              <a:t>‹#›</a:t>
            </a:fld>
            <a:endParaRPr lang="en-US"/>
          </a:p>
        </p:txBody>
      </p:sp>
    </p:spTree>
    <p:extLst>
      <p:ext uri="{BB962C8B-B14F-4D97-AF65-F5344CB8AC3E}">
        <p14:creationId xmlns:p14="http://schemas.microsoft.com/office/powerpoint/2010/main" val="1929588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74702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p:titleStyle>
    <p:body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p:bodyStyle>
    <p:otherStyle>
      <a:defPPr>
        <a:defRPr lang="en-US"/>
      </a:defPPr>
      <a:lvl1pPr marL="0" algn="l" defTabSz="2194560" rtl="0" eaLnBrk="1" latinLnBrk="0" hangingPunct="1">
        <a:defRPr sz="4320" kern="1200">
          <a:solidFill>
            <a:schemeClr val="tx1"/>
          </a:solidFill>
          <a:latin typeface="+mn-lt"/>
          <a:ea typeface="+mn-ea"/>
          <a:cs typeface="+mn-cs"/>
        </a:defRPr>
      </a:lvl1pPr>
      <a:lvl2pPr marL="1097280" algn="l" defTabSz="2194560" rtl="0" eaLnBrk="1" latinLnBrk="0" hangingPunct="1">
        <a:defRPr sz="4320" kern="1200">
          <a:solidFill>
            <a:schemeClr val="tx1"/>
          </a:solidFill>
          <a:latin typeface="+mn-lt"/>
          <a:ea typeface="+mn-ea"/>
          <a:cs typeface="+mn-cs"/>
        </a:defRPr>
      </a:lvl2pPr>
      <a:lvl3pPr marL="2194560" algn="l" defTabSz="2194560" rtl="0" eaLnBrk="1" latinLnBrk="0" hangingPunct="1">
        <a:defRPr sz="4320" kern="1200">
          <a:solidFill>
            <a:schemeClr val="tx1"/>
          </a:solidFill>
          <a:latin typeface="+mn-lt"/>
          <a:ea typeface="+mn-ea"/>
          <a:cs typeface="+mn-cs"/>
        </a:defRPr>
      </a:lvl3pPr>
      <a:lvl4pPr marL="3291840" algn="l" defTabSz="2194560" rtl="0" eaLnBrk="1" latinLnBrk="0" hangingPunct="1">
        <a:defRPr sz="4320" kern="1200">
          <a:solidFill>
            <a:schemeClr val="tx1"/>
          </a:solidFill>
          <a:latin typeface="+mn-lt"/>
          <a:ea typeface="+mn-ea"/>
          <a:cs typeface="+mn-cs"/>
        </a:defRPr>
      </a:lvl4pPr>
      <a:lvl5pPr marL="4389120" algn="l" defTabSz="2194560" rtl="0" eaLnBrk="1" latinLnBrk="0" hangingPunct="1">
        <a:defRPr sz="4320" kern="1200">
          <a:solidFill>
            <a:schemeClr val="tx1"/>
          </a:solidFill>
          <a:latin typeface="+mn-lt"/>
          <a:ea typeface="+mn-ea"/>
          <a:cs typeface="+mn-cs"/>
        </a:defRPr>
      </a:lvl5pPr>
      <a:lvl6pPr marL="5486400" algn="l" defTabSz="2194560" rtl="0" eaLnBrk="1" latinLnBrk="0" hangingPunct="1">
        <a:defRPr sz="4320" kern="1200">
          <a:solidFill>
            <a:schemeClr val="tx1"/>
          </a:solidFill>
          <a:latin typeface="+mn-lt"/>
          <a:ea typeface="+mn-ea"/>
          <a:cs typeface="+mn-cs"/>
        </a:defRPr>
      </a:lvl6pPr>
      <a:lvl7pPr marL="6583680" algn="l" defTabSz="2194560" rtl="0" eaLnBrk="1" latinLnBrk="0" hangingPunct="1">
        <a:defRPr sz="4320" kern="1200">
          <a:solidFill>
            <a:schemeClr val="tx1"/>
          </a:solidFill>
          <a:latin typeface="+mn-lt"/>
          <a:ea typeface="+mn-ea"/>
          <a:cs typeface="+mn-cs"/>
        </a:defRPr>
      </a:lvl7pPr>
      <a:lvl8pPr marL="7680960" algn="l" defTabSz="2194560" rtl="0" eaLnBrk="1" latinLnBrk="0" hangingPunct="1">
        <a:defRPr sz="4320" kern="1200">
          <a:solidFill>
            <a:schemeClr val="tx1"/>
          </a:solidFill>
          <a:latin typeface="+mn-lt"/>
          <a:ea typeface="+mn-ea"/>
          <a:cs typeface="+mn-cs"/>
        </a:defRPr>
      </a:lvl8pPr>
      <a:lvl9pPr marL="8778240" algn="l" defTabSz="2194560" rtl="0" eaLnBrk="1" latinLnBrk="0" hangingPunct="1">
        <a:defRPr sz="4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Placeholder 44"/>
          <p:cNvSpPr>
            <a:spLocks noGrp="1"/>
          </p:cNvSpPr>
          <p:nvPr>
            <p:ph type="body" sz="quarter" idx="11"/>
          </p:nvPr>
        </p:nvSpPr>
        <p:spPr/>
        <p:txBody>
          <a:bodyPr/>
          <a:lstStyle/>
          <a:p>
            <a:r>
              <a:rPr lang="en-US"/>
              <a:t>Elwood Carlson</a:t>
            </a:r>
            <a:endParaRPr lang="en-US" dirty="0"/>
          </a:p>
        </p:txBody>
      </p:sp>
      <p:sp>
        <p:nvSpPr>
          <p:cNvPr id="46" name="Text Placeholder 45"/>
          <p:cNvSpPr>
            <a:spLocks noGrp="1"/>
          </p:cNvSpPr>
          <p:nvPr>
            <p:ph type="body" sz="quarter" idx="12"/>
          </p:nvPr>
        </p:nvSpPr>
        <p:spPr/>
        <p:txBody>
          <a:bodyPr/>
          <a:lstStyle/>
          <a:p>
            <a:r>
              <a:rPr lang="en-US" dirty="0"/>
              <a:t>Center for Demography </a:t>
            </a:r>
            <a:endParaRPr lang="en-US" dirty="0" smtClean="0"/>
          </a:p>
          <a:p>
            <a:r>
              <a:rPr lang="en-US" dirty="0" smtClean="0"/>
              <a:t>and </a:t>
            </a:r>
            <a:r>
              <a:rPr lang="en-US" dirty="0"/>
              <a:t>Population Health</a:t>
            </a:r>
          </a:p>
        </p:txBody>
      </p:sp>
      <p:sp>
        <p:nvSpPr>
          <p:cNvPr id="47" name="Text Placeholder 46"/>
          <p:cNvSpPr>
            <a:spLocks noGrp="1"/>
          </p:cNvSpPr>
          <p:nvPr>
            <p:ph type="body" sz="quarter" idx="13"/>
          </p:nvPr>
        </p:nvSpPr>
        <p:spPr/>
        <p:txBody>
          <a:bodyPr/>
          <a:lstStyle/>
          <a:p>
            <a:r>
              <a:rPr lang="en-US" dirty="0"/>
              <a:t>ecarlson@fsu.edu</a:t>
            </a:r>
          </a:p>
        </p:txBody>
      </p:sp>
      <p:sp>
        <p:nvSpPr>
          <p:cNvPr id="7" name="Text Placeholder 6"/>
          <p:cNvSpPr>
            <a:spLocks noGrp="1"/>
          </p:cNvSpPr>
          <p:nvPr>
            <p:ph type="body" sz="quarter" idx="14"/>
          </p:nvPr>
        </p:nvSpPr>
        <p:spPr>
          <a:xfrm>
            <a:off x="1382712" y="12428653"/>
            <a:ext cx="19259867" cy="6415937"/>
          </a:xfrm>
        </p:spPr>
        <p:txBody>
          <a:bodyPr/>
          <a:lstStyle/>
          <a:p>
            <a:r>
              <a:rPr lang="en-US" dirty="0" smtClean="0"/>
              <a:t>Area #1 – Why has the gender balance </a:t>
            </a:r>
            <a:r>
              <a:rPr lang="en-US" dirty="0" smtClean="0"/>
              <a:t>of university students reversed from a male surplus a generation ago to a female surplus today? Research on family backgrounds of students and programs in schools to date has been inconclusive on this point. </a:t>
            </a:r>
          </a:p>
          <a:p>
            <a:r>
              <a:rPr lang="en-US" dirty="0" smtClean="0"/>
              <a:t>Area #2 – Who has pioneered the trend toward later marriages, more informal unions and more childbearing outside marriage—people at the “high” or the “low” end of the social scale? The answer to this question likely varies from one country to another.</a:t>
            </a:r>
          </a:p>
          <a:p>
            <a:pPr marL="0" indent="0">
              <a:buNone/>
            </a:pPr>
            <a:endParaRPr lang="en-US" dirty="0"/>
          </a:p>
        </p:txBody>
      </p:sp>
      <p:sp>
        <p:nvSpPr>
          <p:cNvPr id="8" name="Text Placeholder 7"/>
          <p:cNvSpPr>
            <a:spLocks noGrp="1"/>
          </p:cNvSpPr>
          <p:nvPr>
            <p:ph type="body" sz="quarter" idx="15"/>
          </p:nvPr>
        </p:nvSpPr>
        <p:spPr>
          <a:xfrm>
            <a:off x="1263442" y="20027811"/>
            <a:ext cx="19259867" cy="1967601"/>
          </a:xfrm>
        </p:spPr>
        <p:txBody>
          <a:bodyPr/>
          <a:lstStyle/>
          <a:p>
            <a:r>
              <a:rPr lang="en-US" dirty="0" smtClean="0"/>
              <a:t>Analysis of demographic data (censuses, vital statistics, surveys)</a:t>
            </a:r>
          </a:p>
          <a:p>
            <a:r>
              <a:rPr lang="en-US" dirty="0" smtClean="0"/>
              <a:t>to shed light on major changes in life course patterns</a:t>
            </a:r>
            <a:endParaRPr lang="en-US" dirty="0"/>
          </a:p>
        </p:txBody>
      </p:sp>
      <p:sp>
        <p:nvSpPr>
          <p:cNvPr id="9" name="Text Placeholder 8"/>
          <p:cNvSpPr>
            <a:spLocks noGrp="1"/>
          </p:cNvSpPr>
          <p:nvPr>
            <p:ph type="body" sz="quarter" idx="16"/>
          </p:nvPr>
        </p:nvSpPr>
        <p:spPr>
          <a:xfrm>
            <a:off x="1422469" y="25123706"/>
            <a:ext cx="19259867" cy="5051494"/>
          </a:xfrm>
        </p:spPr>
        <p:txBody>
          <a:bodyPr/>
          <a:lstStyle/>
          <a:p>
            <a:r>
              <a:rPr lang="en-US" dirty="0" smtClean="0"/>
              <a:t>Experience with state, national and international databases from </a:t>
            </a:r>
            <a:r>
              <a:rPr lang="en-US" dirty="0" smtClean="0"/>
              <a:t>censuses, vital statistics, and surveys. Expertise in demographic analysis. Experience with research grants from National Institutes of Health.</a:t>
            </a:r>
            <a:endParaRPr lang="en-US" dirty="0" smtClean="0"/>
          </a:p>
        </p:txBody>
      </p:sp>
      <p:pic>
        <p:nvPicPr>
          <p:cNvPr id="66" name="Picture Placeholder 65"/>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4052" b="21788"/>
          <a:stretch/>
        </p:blipFill>
        <p:spPr>
          <a:xfrm>
            <a:off x="1382714" y="1476375"/>
            <a:ext cx="8462754" cy="8462755"/>
          </a:xfrm>
        </p:spPr>
      </p:pic>
    </p:spTree>
    <p:extLst>
      <p:ext uri="{BB962C8B-B14F-4D97-AF65-F5344CB8AC3E}">
        <p14:creationId xmlns:p14="http://schemas.microsoft.com/office/powerpoint/2010/main" val="1004845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2984</TotalTime>
  <Words>158</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John</dc:creator>
  <cp:lastModifiedBy>Woody</cp:lastModifiedBy>
  <cp:revision>61</cp:revision>
  <dcterms:created xsi:type="dcterms:W3CDTF">2016-03-29T15:11:58Z</dcterms:created>
  <dcterms:modified xsi:type="dcterms:W3CDTF">2016-04-05T12:42:32Z</dcterms:modified>
</cp:coreProperties>
</file>