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20" d="100"/>
          <a:sy n="20" d="100"/>
        </p:scale>
        <p:origin x="-1734" y="-76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Eric Laywell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eric.laywell@med.fsu.edu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382712" y="12428654"/>
            <a:ext cx="19259867" cy="2811346"/>
          </a:xfrm>
        </p:spPr>
        <p:txBody>
          <a:bodyPr/>
          <a:lstStyle/>
          <a:p>
            <a:r>
              <a:rPr lang="en-US" dirty="0" smtClean="0"/>
              <a:t>Using thymidine analogs to treat glioblastoma, particularly in combination with a novel adaptive dosing paradigm (currently supported by NIH).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2" y="19741146"/>
            <a:ext cx="19259867" cy="1967601"/>
          </a:xfrm>
        </p:spPr>
        <p:txBody>
          <a:bodyPr/>
          <a:lstStyle/>
          <a:p>
            <a:r>
              <a:rPr lang="en-US" dirty="0" smtClean="0"/>
              <a:t>Novel therapeutics and dosing strategies for brain tumors, as well as </a:t>
            </a:r>
            <a:r>
              <a:rPr lang="en-US" i="1" dirty="0" smtClean="0"/>
              <a:t>in </a:t>
            </a:r>
            <a:r>
              <a:rPr lang="en-US" i="1" dirty="0"/>
              <a:t>vitro </a:t>
            </a:r>
            <a:r>
              <a:rPr lang="en-US" dirty="0"/>
              <a:t>and </a:t>
            </a:r>
            <a:r>
              <a:rPr lang="en-US" i="1" dirty="0"/>
              <a:t>in vivo </a:t>
            </a:r>
            <a:r>
              <a:rPr lang="en-US" dirty="0" smtClean="0"/>
              <a:t>models.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382712" y="23521100"/>
            <a:ext cx="19259867" cy="7794694"/>
          </a:xfrm>
        </p:spPr>
        <p:txBody>
          <a:bodyPr/>
          <a:lstStyle/>
          <a:p>
            <a:r>
              <a:rPr lang="en-US" dirty="0"/>
              <a:t>I have experience with methods of assessing neurogenesis in </a:t>
            </a:r>
            <a:r>
              <a:rPr lang="en-US" dirty="0" smtClean="0"/>
              <a:t>rodent brains, and in a </a:t>
            </a:r>
            <a:r>
              <a:rPr lang="en-US" dirty="0"/>
              <a:t>variety of culture </a:t>
            </a:r>
            <a:r>
              <a:rPr lang="en-US" dirty="0" smtClean="0"/>
              <a:t>models. In addition, I am familiar with mouse models of human cancers, and with novel methods of therapeutic delivery that reduce  overall drug burden for the patient. </a:t>
            </a:r>
            <a:endParaRPr lang="en-US" dirty="0"/>
          </a:p>
        </p:txBody>
      </p:sp>
      <p:pic>
        <p:nvPicPr>
          <p:cNvPr id="68" name="Picture Placeholder 6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5" b="12477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2991</TotalTime>
  <Words>95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63</cp:revision>
  <dcterms:created xsi:type="dcterms:W3CDTF">2016-03-29T15:11:58Z</dcterms:created>
  <dcterms:modified xsi:type="dcterms:W3CDTF">2016-04-18T19:08:25Z</dcterms:modified>
</cp:coreProperties>
</file>