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18" d="100"/>
          <a:sy n="18" d="100"/>
        </p:scale>
        <p:origin x="13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Ewa</a:t>
            </a:r>
            <a:r>
              <a:rPr lang="en-US" dirty="0"/>
              <a:t> (Ava) </a:t>
            </a:r>
            <a:r>
              <a:rPr lang="en-US"/>
              <a:t>Bienkiewicz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ewa.bienkiewicz@med.fsu.edu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Development of a novel therapeutic peptide for stroke.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Funded by NIH SBIR Phase I grant 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Jointly with </a:t>
            </a:r>
            <a:r>
              <a:rPr lang="en-US" dirty="0" err="1" smtClean="0"/>
              <a:t>Virtici</a:t>
            </a:r>
            <a:r>
              <a:rPr lang="en-US" dirty="0" smtClean="0"/>
              <a:t>, LLC.</a:t>
            </a:r>
          </a:p>
          <a:p>
            <a:r>
              <a:rPr lang="en-US" dirty="0" smtClean="0"/>
              <a:t>Development of a combinatorial treatment for Alzheimer’s disease.</a:t>
            </a:r>
          </a:p>
          <a:p>
            <a:pPr marL="0" indent="0">
              <a:buNone/>
            </a:pPr>
            <a:r>
              <a:rPr lang="en-US" dirty="0" smtClean="0"/>
              <a:t>    Funded by Alzyn, LLC and BMS.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Structure and function of intrinsically disordered proteins (IDPs) in the context of disease and development of novel therapeutic interventions.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Expertise in multidisciplinary research, encompassing fields of biophysics, biochemistry, and structural/molecular biology.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Experience in experimental design, data analysis and interpretation. </a:t>
            </a:r>
            <a:r>
              <a:rPr lang="en-US" dirty="0"/>
              <a:t>Methodologies include circular dichroism </a:t>
            </a:r>
            <a:r>
              <a:rPr lang="en-US" dirty="0" smtClean="0"/>
              <a:t>spectroscopy, </a:t>
            </a:r>
            <a:r>
              <a:rPr lang="en-US" dirty="0"/>
              <a:t>isothermal titration </a:t>
            </a:r>
            <a:r>
              <a:rPr lang="en-US" dirty="0" smtClean="0"/>
              <a:t>calorimetry, surface </a:t>
            </a:r>
            <a:r>
              <a:rPr lang="en-US" dirty="0"/>
              <a:t>plasmon </a:t>
            </a:r>
            <a:r>
              <a:rPr lang="en-US" dirty="0" smtClean="0"/>
              <a:t>resonance, and fluorescence.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Translation of basic research into medically relevant applications.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3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3053</TotalTime>
  <Words>125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Ewa Bienkiewicz</cp:lastModifiedBy>
  <cp:revision>71</cp:revision>
  <cp:lastPrinted>2016-04-05T17:42:11Z</cp:lastPrinted>
  <dcterms:created xsi:type="dcterms:W3CDTF">2016-03-29T15:11:58Z</dcterms:created>
  <dcterms:modified xsi:type="dcterms:W3CDTF">2016-04-05T17:47:16Z</dcterms:modified>
</cp:coreProperties>
</file>