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8" autoAdjust="0"/>
    <p:restoredTop sz="94660"/>
  </p:normalViewPr>
  <p:slideViewPr>
    <p:cSldViewPr snapToGrid="0">
      <p:cViewPr>
        <p:scale>
          <a:sx n="50" d="100"/>
          <a:sy n="50" d="100"/>
        </p:scale>
        <p:origin x="-72" y="4902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50277" y="750277"/>
            <a:ext cx="20445046" cy="31417846"/>
          </a:xfrm>
          <a:prstGeom prst="rect">
            <a:avLst/>
          </a:prstGeom>
          <a:noFill/>
          <a:ln w="190500">
            <a:solidFill>
              <a:srgbClr val="782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382713" y="1476375"/>
            <a:ext cx="9215437" cy="9215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Kate Herron will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0761663" y="2711768"/>
            <a:ext cx="10158412" cy="99211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Name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0761663" y="1873747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10761663" y="5188701"/>
            <a:ext cx="10158412" cy="2044384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Department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0761663" y="4419260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Department: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761663" y="8994636"/>
            <a:ext cx="10158412" cy="108386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email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761663" y="8225195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382712" y="12428654"/>
            <a:ext cx="19259867" cy="5836486"/>
          </a:xfrm>
          <a:prstGeom prst="rect">
            <a:avLst/>
          </a:prstGeom>
        </p:spPr>
        <p:txBody>
          <a:bodyPr/>
          <a:lstStyle>
            <a:lvl1pPr marL="685800" marR="0" indent="-685800" algn="l" defTabSz="219456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Please add your most recent research/creative endeavor– what have you been working on, and if a grant, who funded your work?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382713" y="11544913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Research: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382712" y="19789272"/>
            <a:ext cx="19259867" cy="1967601"/>
          </a:xfrm>
          <a:prstGeom prst="rect">
            <a:avLst/>
          </a:prstGeom>
        </p:spPr>
        <p:txBody>
          <a:bodyPr/>
          <a:lstStyle>
            <a:lvl1pPr marL="0" marR="0" indent="0" algn="l" defTabSz="2194560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Please enter your broad areas of interest in one brief phrase.</a:t>
            </a: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382713" y="18905531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 am Interested in: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382712" y="23569226"/>
            <a:ext cx="19259867" cy="7794694"/>
          </a:xfrm>
          <a:prstGeom prst="rect">
            <a:avLst/>
          </a:prstGeom>
        </p:spPr>
        <p:txBody>
          <a:bodyPr/>
          <a:lstStyle>
            <a:lvl1pPr marL="0" marR="0" indent="0" algn="l" defTabSz="219456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What research/creative strengths would you bring to a collaborative proposal?</a:t>
            </a:r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1382713" y="22685485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Strengths: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8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8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8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0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  <a:prstGeom prst="rect">
            <a:avLst/>
          </a:prstGeo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6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6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2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  <a:prstGeom prst="rect">
            <a:avLst/>
          </a:prstGeo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  <a:prstGeom prst="rect">
            <a:avLst/>
          </a:prstGeo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0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  <a:prstGeom prst="rect">
            <a:avLst/>
          </a:prstGeo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47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Fanxiu</a:t>
            </a:r>
            <a:r>
              <a:rPr lang="en-US" dirty="0"/>
              <a:t> Zhu</a:t>
            </a:r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Biological Science</a:t>
            </a:r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fzhu@bio.fsu.edu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Roles of KSHV ORF45 in viral immune evasion and replication. Funded by NIDCR/NIH.</a:t>
            </a:r>
          </a:p>
          <a:p>
            <a:r>
              <a:rPr lang="en-US" dirty="0"/>
              <a:t>Subversion of </a:t>
            </a:r>
            <a:r>
              <a:rPr lang="en-US" dirty="0" err="1"/>
              <a:t>cGAS</a:t>
            </a:r>
            <a:r>
              <a:rPr lang="en-US" dirty="0"/>
              <a:t> DNA sensing by KSHV: Roles of ORF52/</a:t>
            </a:r>
            <a:r>
              <a:rPr lang="en-US" dirty="0" err="1" smtClean="0"/>
              <a:t>KicGAS</a:t>
            </a:r>
            <a:r>
              <a:rPr lang="en-US" dirty="0" smtClean="0"/>
              <a:t>. Funded by NIDCR/NIH.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iruses and human cancers.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As a virologist with more than 25 years of experience with different viruses, I have learned many aspects of biology from the viruses. </a:t>
            </a:r>
            <a:r>
              <a:rPr lang="en-US" dirty="0"/>
              <a:t>I</a:t>
            </a:r>
            <a:r>
              <a:rPr lang="en-US" dirty="0" smtClean="0"/>
              <a:t> have expertise in DNA tumor viruses, innate immunity, cellular kinase signaling, protein post-translation modifications, and etc. I’ll be happy to collaborate with anyone with complementary expertise.</a:t>
            </a:r>
            <a:endParaRPr lang="en-US" dirty="0"/>
          </a:p>
        </p:txBody>
      </p:sp>
      <p:pic>
        <p:nvPicPr>
          <p:cNvPr id="72" name="Picture Placeholder 71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" b="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048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3018</TotalTime>
  <Words>99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John</dc:creator>
  <cp:lastModifiedBy>NHMFL</cp:lastModifiedBy>
  <cp:revision>68</cp:revision>
  <dcterms:created xsi:type="dcterms:W3CDTF">2016-03-29T15:11:58Z</dcterms:created>
  <dcterms:modified xsi:type="dcterms:W3CDTF">2016-04-18T18:50:21Z</dcterms:modified>
</cp:coreProperties>
</file>