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Frank </a:t>
            </a:r>
            <a:r>
              <a:rPr lang="en-US" dirty="0" err="1" smtClean="0"/>
              <a:t>Fincham</a:t>
            </a:r>
            <a:endParaRPr lang="en-US" dirty="0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Family and Child Sciences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ffincham@fsu.edu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/>
              <a:t>Intimate </a:t>
            </a:r>
            <a:r>
              <a:rPr lang="en-US" i="1" dirty="0"/>
              <a:t>relationships </a:t>
            </a:r>
            <a:r>
              <a:rPr lang="en-US" i="1" dirty="0" smtClean="0"/>
              <a:t>in health and illness</a:t>
            </a:r>
          </a:p>
          <a:p>
            <a:pPr marL="0" indent="0">
              <a:buNone/>
            </a:pPr>
            <a:endParaRPr lang="en-US" sz="3200" i="1" dirty="0" smtClean="0"/>
          </a:p>
          <a:p>
            <a:pPr lvl="1"/>
            <a:r>
              <a:rPr lang="en-US" sz="4800" dirty="0" smtClean="0">
                <a:latin typeface="Arial" panose="020B0604020202020204" pitchFamily="34" charset="0"/>
              </a:rPr>
              <a:t>The </a:t>
            </a:r>
            <a:r>
              <a:rPr lang="en-US" sz="4800" dirty="0">
                <a:latin typeface="Arial" panose="020B0604020202020204" pitchFamily="34" charset="0"/>
              </a:rPr>
              <a:t>impact of forgiveness and of prayer on relationship and physical </a:t>
            </a:r>
            <a:r>
              <a:rPr lang="en-US" sz="4800" dirty="0" smtClean="0">
                <a:latin typeface="Arial" panose="020B0604020202020204" pitchFamily="34" charset="0"/>
              </a:rPr>
              <a:t>health. Funded by Templeton Foundation.</a:t>
            </a:r>
          </a:p>
          <a:p>
            <a:pPr lvl="1"/>
            <a:endParaRPr lang="en-US" sz="3200" dirty="0" smtClean="0">
              <a:latin typeface="Arial" panose="020B0604020202020204" pitchFamily="34" charset="0"/>
            </a:endParaRPr>
          </a:p>
          <a:p>
            <a:pPr lvl="1"/>
            <a:r>
              <a:rPr lang="en-US" sz="4800" dirty="0" smtClean="0">
                <a:latin typeface="Arial" panose="020B0604020202020204" pitchFamily="34" charset="0"/>
              </a:rPr>
              <a:t>Infidelity and sexual risk taking in romantic relationships </a:t>
            </a:r>
          </a:p>
          <a:p>
            <a:pPr lvl="1"/>
            <a:endParaRPr lang="en-US" sz="3200" dirty="0" smtClean="0">
              <a:latin typeface="Arial" panose="020B0604020202020204" pitchFamily="34" charset="0"/>
            </a:endParaRPr>
          </a:p>
          <a:p>
            <a:pPr lvl="1"/>
            <a:r>
              <a:rPr lang="en-US" sz="4800" dirty="0" smtClean="0">
                <a:latin typeface="Arial" panose="020B0604020202020204" pitchFamily="34" charset="0"/>
              </a:rPr>
              <a:t>Impact of burnout on hemodynamic functioning.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role of significant others </a:t>
            </a:r>
            <a:r>
              <a:rPr lang="en-US" dirty="0" smtClean="0"/>
              <a:t>in:</a:t>
            </a:r>
          </a:p>
          <a:p>
            <a:pPr marL="2331720" lvl="1" indent="-685800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etiology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treatment and recovery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from illness.</a:t>
            </a:r>
          </a:p>
          <a:p>
            <a:pPr marL="2331720" lvl="1" indent="-685800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uccessful aging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My expertise in marital and family functioning lends itself to application in  preventing and treating acute and chronic health conditions. I can help you add a relationship component to your grant on a specific health condition (CVD, obesity, diabetes etc.) and in doing so make it even more innovative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My background also allows me to help with research design and </a:t>
            </a:r>
            <a:r>
              <a:rPr lang="en-US" smtClean="0">
                <a:ea typeface="Calibri" panose="020F0502020204030204" pitchFamily="34" charset="0"/>
                <a:cs typeface="Times New Roman" panose="02020603050405020304" pitchFamily="18" charset="0"/>
              </a:rPr>
              <a:t>data analysis.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4" name="Picture Placeholder 73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" r="3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3068</TotalTime>
  <Words>132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74</cp:revision>
  <dcterms:created xsi:type="dcterms:W3CDTF">2016-03-29T15:11:58Z</dcterms:created>
  <dcterms:modified xsi:type="dcterms:W3CDTF">2016-04-18T19:00:44Z</dcterms:modified>
</cp:coreProperties>
</file>