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1945600" cy="32918400"/>
  <p:notesSz cx="6858000" cy="9144000"/>
  <p:defaultTextStyle>
    <a:defPPr>
      <a:defRPr lang="en-US"/>
    </a:defPPr>
    <a:lvl1pPr marL="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73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47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5020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944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680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900416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7152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888" algn="l" defTabSz="2633472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26" d="100"/>
          <a:sy n="26" d="100"/>
        </p:scale>
        <p:origin x="-1302" y="-114"/>
      </p:cViewPr>
      <p:guideLst>
        <p:guide orient="horz" pos="10368"/>
        <p:guide pos="6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50277" y="750277"/>
            <a:ext cx="20445046" cy="31417846"/>
          </a:xfrm>
          <a:prstGeom prst="rect">
            <a:avLst/>
          </a:prstGeom>
          <a:noFill/>
          <a:ln w="190500">
            <a:solidFill>
              <a:srgbClr val="782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382713" y="1476375"/>
            <a:ext cx="9215437" cy="9215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US" dirty="0" smtClean="0"/>
              <a:t>Kate Herron will add picture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0761663" y="2711768"/>
            <a:ext cx="10158412" cy="99211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Name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61663" y="1873747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Name: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0761663" y="5188701"/>
            <a:ext cx="10158412" cy="2044384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Department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61663" y="4419260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761663" y="8994636"/>
            <a:ext cx="10158412" cy="108386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Enter email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61663" y="822519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382712" y="12428654"/>
            <a:ext cx="19259867" cy="5836486"/>
          </a:xfrm>
          <a:prstGeom prst="rect">
            <a:avLst/>
          </a:prstGeom>
        </p:spPr>
        <p:txBody>
          <a:bodyPr/>
          <a:lstStyle>
            <a:lvl1pPr marL="685800" marR="0" indent="-685800" algn="l" defTabSz="219456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add your most recent research/creative endeavor– what have you been working on, and if a grant, who funded your work?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82713" y="11544913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Research: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382712" y="19789272"/>
            <a:ext cx="19259867" cy="1967601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enter your broad areas of interest in one brief phrase.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382713" y="18905531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 am Interested in: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382712" y="23569226"/>
            <a:ext cx="19259867" cy="7794694"/>
          </a:xfrm>
          <a:prstGeom prst="rect">
            <a:avLst/>
          </a:prstGeom>
        </p:spPr>
        <p:txBody>
          <a:bodyPr/>
          <a:lstStyle>
            <a:lvl1pPr marL="0" marR="0" indent="0" algn="l" defTabSz="2194560" rtl="0" eaLnBrk="1" fontAlgn="auto" latinLnBrk="0" hangingPunct="1">
              <a:lnSpc>
                <a:spcPct val="15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What research/creative strengths would you bring to a collaborative proposal?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1382713" y="22685485"/>
            <a:ext cx="10158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Strengths: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78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04821" y="1752600"/>
            <a:ext cx="4732020" cy="278968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08761" y="1752600"/>
            <a:ext cx="13921740" cy="2789682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88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8763000"/>
            <a:ext cx="189280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0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331" y="8206749"/>
            <a:ext cx="18928080" cy="13693138"/>
          </a:xfrm>
          <a:prstGeom prst="rect">
            <a:avLst/>
          </a:prstGeom>
        </p:spPr>
        <p:txBody>
          <a:bodyPr anchor="b"/>
          <a:lstStyle>
            <a:lvl1pPr>
              <a:defRPr sz="1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7331" y="22029429"/>
            <a:ext cx="18928080" cy="7200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760">
                <a:solidFill>
                  <a:schemeClr val="tx1"/>
                </a:solidFill>
              </a:defRPr>
            </a:lvl1pPr>
            <a:lvl2pPr marL="10972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2pPr>
            <a:lvl3pPr marL="21945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3pPr>
            <a:lvl4pPr marL="32918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4pPr>
            <a:lvl5pPr marL="438912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5pPr>
            <a:lvl6pPr marL="548640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6pPr>
            <a:lvl7pPr marL="658368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7pPr>
            <a:lvl8pPr marL="768096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8pPr>
            <a:lvl9pPr marL="8778240" indent="0">
              <a:buNone/>
              <a:defRPr sz="3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24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87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09960" y="8763000"/>
            <a:ext cx="9326880" cy="208864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5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8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621" y="8069582"/>
            <a:ext cx="9284016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621" y="12024360"/>
            <a:ext cx="9284016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09961" y="8069582"/>
            <a:ext cx="9329738" cy="395477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60" b="1"/>
            </a:lvl1pPr>
            <a:lvl2pPr marL="1097280" indent="0">
              <a:buNone/>
              <a:defRPr sz="4800" b="1"/>
            </a:lvl2pPr>
            <a:lvl3pPr marL="2194560" indent="0">
              <a:buNone/>
              <a:defRPr sz="4320" b="1"/>
            </a:lvl3pPr>
            <a:lvl4pPr marL="3291840" indent="0">
              <a:buNone/>
              <a:defRPr sz="3840" b="1"/>
            </a:lvl4pPr>
            <a:lvl5pPr marL="4389120" indent="0">
              <a:buNone/>
              <a:defRPr sz="3840" b="1"/>
            </a:lvl5pPr>
            <a:lvl6pPr marL="5486400" indent="0">
              <a:buNone/>
              <a:defRPr sz="3840" b="1"/>
            </a:lvl6pPr>
            <a:lvl7pPr marL="6583680" indent="0">
              <a:buNone/>
              <a:defRPr sz="3840" b="1"/>
            </a:lvl7pPr>
            <a:lvl8pPr marL="7680960" indent="0">
              <a:buNone/>
              <a:defRPr sz="3840" b="1"/>
            </a:lvl8pPr>
            <a:lvl9pPr marL="8778240" indent="0">
              <a:buNone/>
              <a:defRPr sz="38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09961" y="12024360"/>
            <a:ext cx="9329738" cy="176860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6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752607"/>
            <a:ext cx="18928080" cy="636270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68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/>
          <a:lstStyle>
            <a:lvl1pPr>
              <a:defRPr sz="7680"/>
            </a:lvl1pPr>
            <a:lvl2pPr>
              <a:defRPr sz="6720"/>
            </a:lvl2pPr>
            <a:lvl3pPr>
              <a:defRPr sz="576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00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619" y="2194560"/>
            <a:ext cx="7078027" cy="7680960"/>
          </a:xfrm>
          <a:prstGeom prst="rect">
            <a:avLst/>
          </a:prstGeom>
        </p:spPr>
        <p:txBody>
          <a:bodyPr anchor="b"/>
          <a:lstStyle>
            <a:lvl1pPr>
              <a:defRPr sz="768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29738" y="4739647"/>
            <a:ext cx="11109960" cy="23393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7680"/>
            </a:lvl1pPr>
            <a:lvl2pPr marL="1097280" indent="0">
              <a:buNone/>
              <a:defRPr sz="6720"/>
            </a:lvl2pPr>
            <a:lvl3pPr marL="2194560" indent="0">
              <a:buNone/>
              <a:defRPr sz="5760"/>
            </a:lvl3pPr>
            <a:lvl4pPr marL="3291840" indent="0">
              <a:buNone/>
              <a:defRPr sz="4800"/>
            </a:lvl4pPr>
            <a:lvl5pPr marL="4389120" indent="0">
              <a:buNone/>
              <a:defRPr sz="4800"/>
            </a:lvl5pPr>
            <a:lvl6pPr marL="5486400" indent="0">
              <a:buNone/>
              <a:defRPr sz="4800"/>
            </a:lvl6pPr>
            <a:lvl7pPr marL="6583680" indent="0">
              <a:buNone/>
              <a:defRPr sz="4800"/>
            </a:lvl7pPr>
            <a:lvl8pPr marL="7680960" indent="0">
              <a:buNone/>
              <a:defRPr sz="4800"/>
            </a:lvl8pPr>
            <a:lvl9pPr marL="8778240" indent="0">
              <a:buNone/>
              <a:defRPr sz="48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619" y="9875520"/>
            <a:ext cx="7078027" cy="182956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40"/>
            </a:lvl1pPr>
            <a:lvl2pPr marL="1097280" indent="0">
              <a:buNone/>
              <a:defRPr sz="3360"/>
            </a:lvl2pPr>
            <a:lvl3pPr marL="2194560" indent="0">
              <a:buNone/>
              <a:defRPr sz="2880"/>
            </a:lvl3pPr>
            <a:lvl4pPr marL="3291840" indent="0">
              <a:buNone/>
              <a:defRPr sz="2400"/>
            </a:lvl4pPr>
            <a:lvl5pPr marL="4389120" indent="0">
              <a:buNone/>
              <a:defRPr sz="2400"/>
            </a:lvl5pPr>
            <a:lvl6pPr marL="5486400" indent="0">
              <a:buNone/>
              <a:defRPr sz="2400"/>
            </a:lvl6pPr>
            <a:lvl7pPr marL="6583680" indent="0">
              <a:buNone/>
              <a:defRPr sz="2400"/>
            </a:lvl7pPr>
            <a:lvl8pPr marL="7680960" indent="0">
              <a:buNone/>
              <a:defRPr sz="2400"/>
            </a:lvl8pPr>
            <a:lvl9pPr marL="8778240" indent="0">
              <a:buNone/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0876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6D7D5A66-7DF0-4050-8C6F-E51E6FD02EE7}" type="datetimeFigureOut">
              <a:rPr lang="en-US" smtClean="0"/>
              <a:t>4/18/2016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269480" y="30510487"/>
            <a:ext cx="7406640" cy="1752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9080" y="30510487"/>
            <a:ext cx="4937760" cy="1752600"/>
          </a:xfrm>
          <a:prstGeom prst="rect">
            <a:avLst/>
          </a:prstGeom>
        </p:spPr>
        <p:txBody>
          <a:bodyPr/>
          <a:lstStyle/>
          <a:p>
            <a:fld id="{179C6A9A-C088-4FD3-9BBD-BF5B84ED3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88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47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194560" rtl="0" eaLnBrk="1" latinLnBrk="0" hangingPunct="1">
        <a:lnSpc>
          <a:spcPct val="90000"/>
        </a:lnSpc>
        <a:spcBef>
          <a:spcPct val="0"/>
        </a:spcBef>
        <a:buNone/>
        <a:defRPr sz="10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219456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8404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603504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713232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822960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9326880" indent="-548640" algn="l" defTabSz="219456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2pPr>
      <a:lvl3pPr marL="21945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3pPr>
      <a:lvl4pPr marL="32918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4pPr>
      <a:lvl5pPr marL="438912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5pPr>
      <a:lvl6pPr marL="548640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6pPr>
      <a:lvl7pPr marL="658368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7pPr>
      <a:lvl8pPr marL="768096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8pPr>
      <a:lvl9pPr marL="8778240" algn="l" defTabSz="2194560" rtl="0" eaLnBrk="1" latinLnBrk="0" hangingPunct="1">
        <a:defRPr sz="4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Gail Bellamy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Behavioral Sciences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/>
              <a:t>Social Medicine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gail.bellamy@med.fsu.edu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Studying knowledge, attitudes, behaviors of primary care medical residents and in practice physicians with respect to e-cigarettes.  Looking for interested funders.</a:t>
            </a:r>
          </a:p>
          <a:p>
            <a:r>
              <a:rPr lang="en-US" dirty="0" smtClean="0"/>
              <a:t>Developing a patient centered outcomes research community around early childhood obesity prevention. Seeking PCORI Tier 1 funding.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 are the regulatory and/or policy needs or impediments to health care access for disadvantaged populations, particularly those living in rural areas.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Experience working with disadvantaged communities, national network.</a:t>
            </a:r>
          </a:p>
          <a:p>
            <a:r>
              <a:rPr lang="en-US" dirty="0" smtClean="0"/>
              <a:t>I can collaborate on developing research ideas and approaches that incorporate rural populations and the preparation of subsequent proposals.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6" name="Picture Placeholder 75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" b="2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84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3037</TotalTime>
  <Words>105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John</dc:creator>
  <cp:lastModifiedBy>NHMFL</cp:lastModifiedBy>
  <cp:revision>68</cp:revision>
  <dcterms:created xsi:type="dcterms:W3CDTF">2016-03-29T15:11:58Z</dcterms:created>
  <dcterms:modified xsi:type="dcterms:W3CDTF">2016-04-18T19:06:26Z</dcterms:modified>
</cp:coreProperties>
</file>