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Gary </a:t>
            </a:r>
            <a:r>
              <a:rPr lang="en-US" smtClean="0"/>
              <a:t>Fournier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Economics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gfournier@fsu.edu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I am doing an in-depth study of variations in the range of services offered across US hospitals, especially differences between not-for-profit (NFP) and for-profit (FP) hospitals in states regulated by certificate-of-need (CON) laws and states without CON. How does regulation affect the pattern of services and technologies observed in the industry? Using a difference-in-difference model we identify treatment effects of CON on the likelihood of services being offered, and the implications for patient access to care and their welfare.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The effects of regulation the range of hospital services.; patient safety in hospitals; </a:t>
            </a:r>
            <a:r>
              <a:rPr lang="en-US" smtClean="0"/>
              <a:t>market effects of </a:t>
            </a:r>
            <a:r>
              <a:rPr lang="en-US" dirty="0" smtClean="0"/>
              <a:t>ambulatory </a:t>
            </a:r>
            <a:r>
              <a:rPr lang="en-US" smtClean="0"/>
              <a:t>surgical centers.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I am an empirical researcher, with experience in data management and programing, as well as econometric methods used in health economics.</a:t>
            </a:r>
            <a:endParaRPr lang="en-US" dirty="0"/>
          </a:p>
        </p:txBody>
      </p:sp>
      <p:pic>
        <p:nvPicPr>
          <p:cNvPr id="78" name="Picture Placeholder 77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3" b="229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2989</TotalTime>
  <Words>140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68</cp:revision>
  <dcterms:created xsi:type="dcterms:W3CDTF">2016-03-29T15:11:58Z</dcterms:created>
  <dcterms:modified xsi:type="dcterms:W3CDTF">2016-04-18T18:59:41Z</dcterms:modified>
</cp:coreProperties>
</file>