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29" d="100"/>
          <a:sy n="29" d="100"/>
        </p:scale>
        <p:origin x="-2574" y="-7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George </a:t>
            </a:r>
            <a:r>
              <a:rPr lang="en-US" dirty="0" smtClean="0"/>
              <a:t>Rust, MD, MPH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Behavioral Sciences and Social Medicine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george.rust@med.fsu.edu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382712" y="12428653"/>
            <a:ext cx="19259867" cy="6747301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Local area variation in racial disparities over time for conditions ranging from childhood asthma (emergency </a:t>
            </a:r>
            <a:r>
              <a:rPr lang="en-US" dirty="0" err="1" smtClean="0"/>
              <a:t>dept</a:t>
            </a:r>
            <a:r>
              <a:rPr lang="en-US" dirty="0" smtClean="0"/>
              <a:t> visit rates) to breast and colorectal cancer mortality to HIV to mental health conditions, especially in the Medicaid population (funding from AHRQ).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Building clinic-community-outcomes connections to promote optimal and equitable diabetes outcomes – see </a:t>
            </a:r>
            <a:r>
              <a:rPr lang="en-US" dirty="0" smtClean="0"/>
              <a:t>www.diabeteshealthequity.org 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2" y="19928993"/>
            <a:ext cx="19259867" cy="1967601"/>
          </a:xfrm>
        </p:spPr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Intersection of primary care, community health, and health disparities/health equity.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As a family physician / preventive medicine specialist, I have content expertise in chronic disease and </a:t>
            </a:r>
            <a:r>
              <a:rPr lang="en-US" dirty="0" err="1" smtClean="0"/>
              <a:t>multimorbidity</a:t>
            </a:r>
            <a:r>
              <a:rPr lang="en-US" dirty="0" smtClean="0"/>
              <a:t>. </a:t>
            </a:r>
            <a:r>
              <a:rPr lang="en-US" dirty="0"/>
              <a:t>. I have specific expertise in doing Medicaid claims data </a:t>
            </a:r>
            <a:r>
              <a:rPr lang="en-US" dirty="0" smtClean="0"/>
              <a:t>research. I also have experience and relevant collaborations in the racially/ethnically-nuanced focus area of health disparities / health equity research, as well as in cultivating minority investigators (previously through the Morehouse Faculty Development program.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082" y="1476375"/>
            <a:ext cx="9022694" cy="912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2996</TotalTime>
  <Words>148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Kate</cp:lastModifiedBy>
  <cp:revision>73</cp:revision>
  <dcterms:created xsi:type="dcterms:W3CDTF">2016-03-29T15:11:58Z</dcterms:created>
  <dcterms:modified xsi:type="dcterms:W3CDTF">2016-04-06T13:28:23Z</dcterms:modified>
</cp:coreProperties>
</file>