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45600" cy="329184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2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26" d="100"/>
          <a:sy n="26" d="100"/>
        </p:scale>
        <p:origin x="-1302" y="-114"/>
      </p:cViewPr>
      <p:guideLst>
        <p:guide orient="horz" pos="10368"/>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750277" y="750277"/>
            <a:ext cx="20445046" cy="31417846"/>
          </a:xfrm>
          <a:prstGeom prst="rect">
            <a:avLst/>
          </a:prstGeom>
          <a:noFill/>
          <a:ln w="190500">
            <a:solidFill>
              <a:srgbClr val="782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p:cNvSpPr>
            <a:spLocks noGrp="1"/>
          </p:cNvSpPr>
          <p:nvPr>
            <p:ph type="pic" sz="quarter" idx="10" hasCustomPrompt="1"/>
          </p:nvPr>
        </p:nvSpPr>
        <p:spPr>
          <a:xfrm>
            <a:off x="1382713" y="1476375"/>
            <a:ext cx="9215437" cy="9215438"/>
          </a:xfrm>
          <a:prstGeom prst="rect">
            <a:avLst/>
          </a:prstGeom>
        </p:spPr>
        <p:txBody>
          <a:bodyPr/>
          <a:lstStyle>
            <a:lvl1pPr marL="0" indent="0">
              <a:buNone/>
              <a:defRPr baseline="0"/>
            </a:lvl1pPr>
          </a:lstStyle>
          <a:p>
            <a:r>
              <a:rPr lang="en-US" dirty="0" smtClean="0"/>
              <a:t>Kate Herron will add picture</a:t>
            </a:r>
            <a:endParaRPr lang="en-US" dirty="0"/>
          </a:p>
        </p:txBody>
      </p:sp>
      <p:sp>
        <p:nvSpPr>
          <p:cNvPr id="11" name="Text Placeholder 10"/>
          <p:cNvSpPr>
            <a:spLocks noGrp="1"/>
          </p:cNvSpPr>
          <p:nvPr>
            <p:ph type="body" sz="quarter" idx="11" hasCustomPrompt="1"/>
          </p:nvPr>
        </p:nvSpPr>
        <p:spPr>
          <a:xfrm>
            <a:off x="10761663" y="2711768"/>
            <a:ext cx="10158412" cy="992110"/>
          </a:xfrm>
          <a:prstGeom prst="rect">
            <a:avLst/>
          </a:prstGeom>
        </p:spPr>
        <p:txBody>
          <a:bodyPr/>
          <a:lstStyle>
            <a:lvl1pPr marL="0" indent="0" algn="ctr">
              <a:buFontTx/>
              <a:buNone/>
              <a:defRPr sz="6000" b="1">
                <a:latin typeface="Arial" panose="020B0604020202020204" pitchFamily="34" charset="0"/>
                <a:cs typeface="Arial" panose="020B0604020202020204" pitchFamily="34" charset="0"/>
              </a:defRPr>
            </a:lvl1pPr>
          </a:lstStyle>
          <a:p>
            <a:pPr lvl="0"/>
            <a:r>
              <a:rPr lang="en-US" dirty="0" smtClean="0"/>
              <a:t>Enter Name</a:t>
            </a:r>
            <a:endParaRPr lang="en-US" dirty="0"/>
          </a:p>
        </p:txBody>
      </p:sp>
      <p:sp>
        <p:nvSpPr>
          <p:cNvPr id="12" name="TextBox 11"/>
          <p:cNvSpPr txBox="1"/>
          <p:nvPr userDrawn="1"/>
        </p:nvSpPr>
        <p:spPr>
          <a:xfrm>
            <a:off x="10761663" y="1873747"/>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Name:</a:t>
            </a:r>
            <a:endParaRPr lang="en-US" sz="4400" dirty="0">
              <a:latin typeface="Arial" panose="020B0604020202020204" pitchFamily="34" charset="0"/>
              <a:cs typeface="Arial" panose="020B0604020202020204" pitchFamily="34" charset="0"/>
            </a:endParaRPr>
          </a:p>
        </p:txBody>
      </p:sp>
      <p:sp>
        <p:nvSpPr>
          <p:cNvPr id="13" name="Text Placeholder 10"/>
          <p:cNvSpPr>
            <a:spLocks noGrp="1"/>
          </p:cNvSpPr>
          <p:nvPr>
            <p:ph type="body" sz="quarter" idx="12" hasCustomPrompt="1"/>
          </p:nvPr>
        </p:nvSpPr>
        <p:spPr>
          <a:xfrm>
            <a:off x="10761663" y="5188701"/>
            <a:ext cx="10158412" cy="2044384"/>
          </a:xfrm>
          <a:prstGeom prst="rect">
            <a:avLst/>
          </a:prstGeom>
        </p:spPr>
        <p:txBody>
          <a:bodyPr/>
          <a:lstStyle>
            <a:lvl1pPr marL="0" indent="0" algn="ctr">
              <a:lnSpc>
                <a:spcPct val="100000"/>
              </a:lnSpc>
              <a:spcBef>
                <a:spcPts val="0"/>
              </a:spcBef>
              <a:buFontTx/>
              <a:buNone/>
              <a:defRPr sz="5400" b="1" baseline="0">
                <a:latin typeface="Arial" panose="020B0604020202020204" pitchFamily="34" charset="0"/>
                <a:cs typeface="Arial" panose="020B0604020202020204" pitchFamily="34" charset="0"/>
              </a:defRPr>
            </a:lvl1pPr>
          </a:lstStyle>
          <a:p>
            <a:pPr lvl="0"/>
            <a:r>
              <a:rPr lang="en-US" dirty="0" smtClean="0"/>
              <a:t>Enter Department</a:t>
            </a:r>
            <a:endParaRPr lang="en-US" dirty="0"/>
          </a:p>
        </p:txBody>
      </p:sp>
      <p:sp>
        <p:nvSpPr>
          <p:cNvPr id="14" name="TextBox 13"/>
          <p:cNvSpPr txBox="1"/>
          <p:nvPr userDrawn="1"/>
        </p:nvSpPr>
        <p:spPr>
          <a:xfrm>
            <a:off x="10761663" y="4419260"/>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Department:</a:t>
            </a:r>
            <a:endParaRPr lang="en-US" sz="4400" dirty="0">
              <a:latin typeface="Arial" panose="020B0604020202020204" pitchFamily="34" charset="0"/>
              <a:cs typeface="Arial" panose="020B0604020202020204" pitchFamily="34" charset="0"/>
            </a:endParaRPr>
          </a:p>
        </p:txBody>
      </p:sp>
      <p:sp>
        <p:nvSpPr>
          <p:cNvPr id="15" name="Text Placeholder 10"/>
          <p:cNvSpPr>
            <a:spLocks noGrp="1"/>
          </p:cNvSpPr>
          <p:nvPr>
            <p:ph type="body" sz="quarter" idx="13" hasCustomPrompt="1"/>
          </p:nvPr>
        </p:nvSpPr>
        <p:spPr>
          <a:xfrm>
            <a:off x="10761663" y="8994636"/>
            <a:ext cx="10158412" cy="1083860"/>
          </a:xfrm>
          <a:prstGeom prst="rect">
            <a:avLst/>
          </a:prstGeom>
        </p:spPr>
        <p:txBody>
          <a:bodyPr/>
          <a:lstStyle>
            <a:lvl1pPr marL="0" indent="0" algn="ctr">
              <a:lnSpc>
                <a:spcPct val="100000"/>
              </a:lnSpc>
              <a:spcBef>
                <a:spcPts val="0"/>
              </a:spcBef>
              <a:buFontTx/>
              <a:buNone/>
              <a:defRPr sz="4800" b="1">
                <a:latin typeface="Arial" panose="020B0604020202020204" pitchFamily="34" charset="0"/>
                <a:cs typeface="Arial" panose="020B0604020202020204" pitchFamily="34" charset="0"/>
              </a:defRPr>
            </a:lvl1pPr>
          </a:lstStyle>
          <a:p>
            <a:pPr lvl="0"/>
            <a:r>
              <a:rPr lang="en-US" dirty="0" smtClean="0"/>
              <a:t>Enter email</a:t>
            </a:r>
            <a:endParaRPr lang="en-US" dirty="0"/>
          </a:p>
        </p:txBody>
      </p:sp>
      <p:sp>
        <p:nvSpPr>
          <p:cNvPr id="16" name="TextBox 15"/>
          <p:cNvSpPr txBox="1"/>
          <p:nvPr userDrawn="1"/>
        </p:nvSpPr>
        <p:spPr>
          <a:xfrm>
            <a:off x="10761663" y="8225195"/>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Contact:</a:t>
            </a:r>
            <a:endParaRPr lang="en-US" sz="4400" dirty="0">
              <a:latin typeface="Arial" panose="020B0604020202020204" pitchFamily="34" charset="0"/>
              <a:cs typeface="Arial" panose="020B0604020202020204" pitchFamily="34" charset="0"/>
            </a:endParaRPr>
          </a:p>
        </p:txBody>
      </p:sp>
      <p:sp>
        <p:nvSpPr>
          <p:cNvPr id="17" name="Text Placeholder 10"/>
          <p:cNvSpPr>
            <a:spLocks noGrp="1"/>
          </p:cNvSpPr>
          <p:nvPr>
            <p:ph type="body" sz="quarter" idx="14" hasCustomPrompt="1"/>
          </p:nvPr>
        </p:nvSpPr>
        <p:spPr>
          <a:xfrm>
            <a:off x="1382712" y="12428654"/>
            <a:ext cx="19259867" cy="5836486"/>
          </a:xfrm>
          <a:prstGeom prst="rect">
            <a:avLst/>
          </a:prstGeom>
        </p:spPr>
        <p:txBody>
          <a:bodyPr/>
          <a:lstStyle>
            <a:lvl1pPr marL="685800" marR="0" indent="-685800" algn="l" defTabSz="2194560" rtl="0" eaLnBrk="1" fontAlgn="auto" latinLnBrk="0" hangingPunct="1">
              <a:lnSpc>
                <a:spcPct val="100000"/>
              </a:lnSpc>
              <a:spcBef>
                <a:spcPts val="2400"/>
              </a:spcBef>
              <a:spcAft>
                <a:spcPts val="0"/>
              </a:spcAft>
              <a:buClrTx/>
              <a:buSzTx/>
              <a:buFont typeface="Arial" panose="020B0604020202020204" pitchFamily="34" charset="0"/>
              <a:buChar char="•"/>
              <a:tabLst/>
              <a:defRPr sz="4800" b="0" baseline="0">
                <a:latin typeface="Arial" panose="020B0604020202020204" pitchFamily="34" charset="0"/>
                <a:cs typeface="Arial" panose="020B0604020202020204" pitchFamily="34" charset="0"/>
              </a:defRPr>
            </a:lvl1pPr>
          </a:lstStyle>
          <a:p>
            <a:pPr lvl="0"/>
            <a:r>
              <a:rPr lang="en-US" dirty="0" smtClean="0"/>
              <a:t>Please add your most recent research/creative endeavor– what have you been working on, and if a grant, who funded your work?</a:t>
            </a:r>
          </a:p>
        </p:txBody>
      </p:sp>
      <p:sp>
        <p:nvSpPr>
          <p:cNvPr id="18" name="TextBox 17"/>
          <p:cNvSpPr txBox="1"/>
          <p:nvPr userDrawn="1"/>
        </p:nvSpPr>
        <p:spPr>
          <a:xfrm>
            <a:off x="1382713" y="11544913"/>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Current Research:</a:t>
            </a:r>
            <a:endParaRPr lang="en-US" sz="4400" b="1" dirty="0">
              <a:latin typeface="Arial" panose="020B0604020202020204" pitchFamily="34" charset="0"/>
              <a:cs typeface="Arial" panose="020B0604020202020204" pitchFamily="34" charset="0"/>
            </a:endParaRPr>
          </a:p>
        </p:txBody>
      </p:sp>
      <p:sp>
        <p:nvSpPr>
          <p:cNvPr id="19" name="Text Placeholder 10"/>
          <p:cNvSpPr>
            <a:spLocks noGrp="1"/>
          </p:cNvSpPr>
          <p:nvPr>
            <p:ph type="body" sz="quarter" idx="15" hasCustomPrompt="1"/>
          </p:nvPr>
        </p:nvSpPr>
        <p:spPr>
          <a:xfrm>
            <a:off x="1382712" y="19789272"/>
            <a:ext cx="19259867" cy="1967601"/>
          </a:xfrm>
          <a:prstGeom prst="rect">
            <a:avLst/>
          </a:prstGeom>
        </p:spPr>
        <p:txBody>
          <a:bodyPr/>
          <a:lstStyle>
            <a:lvl1pPr marL="0" marR="0" indent="0" algn="l" defTabSz="2194560" rtl="0" eaLnBrk="1" fontAlgn="auto" latinLnBrk="0" hangingPunct="1">
              <a:lnSpc>
                <a:spcPct val="9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Please enter your broad areas of interest in one brief phrase.</a:t>
            </a:r>
            <a:endParaRPr lang="en-US" dirty="0"/>
          </a:p>
        </p:txBody>
      </p:sp>
      <p:sp>
        <p:nvSpPr>
          <p:cNvPr id="20" name="TextBox 19"/>
          <p:cNvSpPr txBox="1"/>
          <p:nvPr userDrawn="1"/>
        </p:nvSpPr>
        <p:spPr>
          <a:xfrm>
            <a:off x="1382713" y="18905531"/>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What I am Interested in:</a:t>
            </a:r>
            <a:endParaRPr lang="en-US" sz="4400" b="1" dirty="0">
              <a:latin typeface="Arial" panose="020B0604020202020204" pitchFamily="34" charset="0"/>
              <a:cs typeface="Arial" panose="020B0604020202020204" pitchFamily="34" charset="0"/>
            </a:endParaRPr>
          </a:p>
        </p:txBody>
      </p:sp>
      <p:sp>
        <p:nvSpPr>
          <p:cNvPr id="21" name="Text Placeholder 10"/>
          <p:cNvSpPr>
            <a:spLocks noGrp="1"/>
          </p:cNvSpPr>
          <p:nvPr>
            <p:ph type="body" sz="quarter" idx="16" hasCustomPrompt="1"/>
          </p:nvPr>
        </p:nvSpPr>
        <p:spPr>
          <a:xfrm>
            <a:off x="1382712" y="23569226"/>
            <a:ext cx="19259867" cy="7794694"/>
          </a:xfrm>
          <a:prstGeom prst="rect">
            <a:avLst/>
          </a:prstGeom>
        </p:spPr>
        <p:txBody>
          <a:bodyPr/>
          <a:lstStyle>
            <a:lvl1pPr marL="0" marR="0" indent="0" algn="l" defTabSz="2194560" rtl="0" eaLnBrk="1" fontAlgn="auto" latinLnBrk="0" hangingPunct="1">
              <a:lnSpc>
                <a:spcPct val="15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What research/creative strengths would you bring to a collaborative proposal?</a:t>
            </a:r>
            <a:endParaRPr lang="en-US" dirty="0"/>
          </a:p>
        </p:txBody>
      </p:sp>
      <p:sp>
        <p:nvSpPr>
          <p:cNvPr id="22" name="TextBox 21"/>
          <p:cNvSpPr txBox="1"/>
          <p:nvPr userDrawn="1"/>
        </p:nvSpPr>
        <p:spPr>
          <a:xfrm>
            <a:off x="1382713" y="22685485"/>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Strengths:</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538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0" y="8763000"/>
            <a:ext cx="18928080" cy="208864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357178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752600"/>
            <a:ext cx="4732020" cy="27896822"/>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1" y="1752600"/>
            <a:ext cx="13921740" cy="278968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19498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1508760" y="8763000"/>
            <a:ext cx="189280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690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8206749"/>
            <a:ext cx="18928080" cy="13693138"/>
          </a:xfrm>
          <a:prstGeom prst="rect">
            <a:avLst/>
          </a:prstGeom>
        </p:spPr>
        <p:txBody>
          <a:bodyPr anchor="b"/>
          <a:lstStyle>
            <a:lvl1pPr>
              <a:defRPr sz="14400"/>
            </a:lvl1pPr>
          </a:lstStyle>
          <a:p>
            <a:r>
              <a:rPr lang="en-US" smtClean="0"/>
              <a:t>Click to edit Master title style</a:t>
            </a:r>
            <a:endParaRPr lang="en-US" dirty="0"/>
          </a:p>
        </p:txBody>
      </p:sp>
      <p:sp>
        <p:nvSpPr>
          <p:cNvPr id="3" name="Text Placeholder 2"/>
          <p:cNvSpPr>
            <a:spLocks noGrp="1"/>
          </p:cNvSpPr>
          <p:nvPr>
            <p:ph type="body" idx="1"/>
          </p:nvPr>
        </p:nvSpPr>
        <p:spPr>
          <a:xfrm>
            <a:off x="1497331" y="22029429"/>
            <a:ext cx="18928080" cy="7200898"/>
          </a:xfrm>
          <a:prstGeom prst="rect">
            <a:avLst/>
          </a:prstGeo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982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087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11099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63225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752607"/>
            <a:ext cx="18928080" cy="6362702"/>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11621" y="8069582"/>
            <a:ext cx="9284016"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4" name="Content Placeholder 3"/>
          <p:cNvSpPr>
            <a:spLocks noGrp="1"/>
          </p:cNvSpPr>
          <p:nvPr>
            <p:ph sz="half" idx="2"/>
          </p:nvPr>
        </p:nvSpPr>
        <p:spPr>
          <a:xfrm>
            <a:off x="1511621" y="12024360"/>
            <a:ext cx="9284016"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1109961" y="8069582"/>
            <a:ext cx="9329738"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6" name="Content Placeholder 5"/>
          <p:cNvSpPr>
            <a:spLocks noGrp="1"/>
          </p:cNvSpPr>
          <p:nvPr>
            <p:ph sz="quarter" idx="4"/>
          </p:nvPr>
        </p:nvSpPr>
        <p:spPr>
          <a:xfrm>
            <a:off x="11109961" y="12024360"/>
            <a:ext cx="9329738"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8" name="Footer Placeholder 7"/>
          <p:cNvSpPr>
            <a:spLocks noGrp="1"/>
          </p:cNvSpPr>
          <p:nvPr>
            <p:ph type="ftr" sz="quarter" idx="11"/>
          </p:nvPr>
        </p:nvSpPr>
        <p:spPr>
          <a:xfrm>
            <a:off x="7269480" y="30510487"/>
            <a:ext cx="740664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488565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4" name="Footer Placeholder 3"/>
          <p:cNvSpPr>
            <a:spLocks noGrp="1"/>
          </p:cNvSpPr>
          <p:nvPr>
            <p:ph type="ftr" sz="quarter" idx="11"/>
          </p:nvPr>
        </p:nvSpPr>
        <p:spPr>
          <a:xfrm>
            <a:off x="7269480" y="30510487"/>
            <a:ext cx="740664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71056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3" name="Footer Placeholder 2"/>
          <p:cNvSpPr>
            <a:spLocks noGrp="1"/>
          </p:cNvSpPr>
          <p:nvPr>
            <p:ph type="ftr" sz="quarter" idx="11"/>
          </p:nvPr>
        </p:nvSpPr>
        <p:spPr>
          <a:xfrm>
            <a:off x="7269480" y="30510487"/>
            <a:ext cx="740664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60102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Content Placeholder 2"/>
          <p:cNvSpPr>
            <a:spLocks noGrp="1"/>
          </p:cNvSpPr>
          <p:nvPr>
            <p:ph idx="1"/>
          </p:nvPr>
        </p:nvSpPr>
        <p:spPr>
          <a:xfrm>
            <a:off x="9329738" y="4739647"/>
            <a:ext cx="11109960" cy="23393400"/>
          </a:xfrm>
          <a:prstGeom prst="rect">
            <a:avLst/>
          </a:prstGeo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80360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329738" y="4739647"/>
            <a:ext cx="11109960" cy="23393400"/>
          </a:xfrm>
          <a:prstGeom prst="rect">
            <a:avLst/>
          </a:prstGeo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smtClean="0"/>
              <a:t>Click icon to add picture</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92958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470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Placeholder 44"/>
          <p:cNvSpPr>
            <a:spLocks noGrp="1"/>
          </p:cNvSpPr>
          <p:nvPr>
            <p:ph type="body" sz="quarter" idx="11"/>
          </p:nvPr>
        </p:nvSpPr>
        <p:spPr/>
        <p:txBody>
          <a:bodyPr/>
          <a:lstStyle/>
          <a:p>
            <a:r>
              <a:rPr lang="en-US"/>
              <a:t>Georgianna Strode</a:t>
            </a:r>
            <a:endParaRPr lang="en-US" dirty="0"/>
          </a:p>
        </p:txBody>
      </p:sp>
      <p:sp>
        <p:nvSpPr>
          <p:cNvPr id="46" name="Text Placeholder 45"/>
          <p:cNvSpPr>
            <a:spLocks noGrp="1"/>
          </p:cNvSpPr>
          <p:nvPr>
            <p:ph type="body" sz="quarter" idx="12"/>
          </p:nvPr>
        </p:nvSpPr>
        <p:spPr/>
        <p:txBody>
          <a:bodyPr/>
          <a:lstStyle/>
          <a:p>
            <a:r>
              <a:rPr lang="en-US" dirty="0"/>
              <a:t>Institute of Science </a:t>
            </a:r>
            <a:endParaRPr lang="en-US" dirty="0" smtClean="0"/>
          </a:p>
          <a:p>
            <a:r>
              <a:rPr lang="en-US" dirty="0" smtClean="0"/>
              <a:t>and </a:t>
            </a:r>
            <a:r>
              <a:rPr lang="en-US" dirty="0"/>
              <a:t>Public Affairs</a:t>
            </a:r>
          </a:p>
        </p:txBody>
      </p:sp>
      <p:sp>
        <p:nvSpPr>
          <p:cNvPr id="47" name="Text Placeholder 46"/>
          <p:cNvSpPr>
            <a:spLocks noGrp="1"/>
          </p:cNvSpPr>
          <p:nvPr>
            <p:ph type="body" sz="quarter" idx="13"/>
          </p:nvPr>
        </p:nvSpPr>
        <p:spPr/>
        <p:txBody>
          <a:bodyPr/>
          <a:lstStyle/>
          <a:p>
            <a:r>
              <a:rPr lang="en-US" dirty="0"/>
              <a:t>gstrode@fsu.edu</a:t>
            </a:r>
          </a:p>
        </p:txBody>
      </p:sp>
      <p:sp>
        <p:nvSpPr>
          <p:cNvPr id="7" name="Text Placeholder 6"/>
          <p:cNvSpPr>
            <a:spLocks noGrp="1"/>
          </p:cNvSpPr>
          <p:nvPr>
            <p:ph type="body" sz="quarter" idx="14"/>
          </p:nvPr>
        </p:nvSpPr>
        <p:spPr/>
        <p:txBody>
          <a:bodyPr/>
          <a:lstStyle/>
          <a:p>
            <a:pPr marL="0" indent="0">
              <a:buNone/>
            </a:pPr>
            <a:r>
              <a:rPr lang="en-US" dirty="0"/>
              <a:t>Accurate </a:t>
            </a:r>
            <a:r>
              <a:rPr lang="en-US" dirty="0" smtClean="0"/>
              <a:t>population </a:t>
            </a:r>
            <a:r>
              <a:rPr lang="en-US" dirty="0"/>
              <a:t>information is important for the delivery of important services such as disaster response, transportation planning, and health services. Census data are usually used for this purpose but unfortunately the resolution becomes coarse in </a:t>
            </a:r>
            <a:r>
              <a:rPr lang="en-US" dirty="0" smtClean="0"/>
              <a:t>sub-urban </a:t>
            </a:r>
            <a:r>
              <a:rPr lang="en-US" dirty="0"/>
              <a:t>and rural areas, and this loss of information may affect the delivery of </a:t>
            </a:r>
            <a:r>
              <a:rPr lang="en-US" dirty="0" smtClean="0"/>
              <a:t>services </a:t>
            </a:r>
            <a:r>
              <a:rPr lang="en-US" dirty="0"/>
              <a:t>such as health care or hurricane evacuations. My research involves integrating census data with local property maps and tax data to improve population data resolution and accuracy.</a:t>
            </a:r>
          </a:p>
          <a:p>
            <a:r>
              <a:rPr lang="en-US" dirty="0"/>
              <a:t> </a:t>
            </a:r>
          </a:p>
        </p:txBody>
      </p:sp>
      <p:sp>
        <p:nvSpPr>
          <p:cNvPr id="8" name="Text Placeholder 7"/>
          <p:cNvSpPr>
            <a:spLocks noGrp="1"/>
          </p:cNvSpPr>
          <p:nvPr>
            <p:ph type="body" sz="quarter" idx="15"/>
          </p:nvPr>
        </p:nvSpPr>
        <p:spPr/>
        <p:txBody>
          <a:bodyPr/>
          <a:lstStyle/>
          <a:p>
            <a:r>
              <a:rPr lang="en-US" dirty="0" smtClean="0"/>
              <a:t>Developing high-resolution data of all types for research purposes</a:t>
            </a:r>
            <a:endParaRPr lang="en-US" dirty="0"/>
          </a:p>
        </p:txBody>
      </p:sp>
      <p:sp>
        <p:nvSpPr>
          <p:cNvPr id="9" name="Text Placeholder 8"/>
          <p:cNvSpPr>
            <a:spLocks noGrp="1"/>
          </p:cNvSpPr>
          <p:nvPr>
            <p:ph type="body" sz="quarter" idx="16"/>
          </p:nvPr>
        </p:nvSpPr>
        <p:spPr/>
        <p:txBody>
          <a:bodyPr/>
          <a:lstStyle/>
          <a:p>
            <a:r>
              <a:rPr lang="en-US" dirty="0"/>
              <a:t>I can support health care researchers in creating customized maps, data, and visualizations for the presentation of their research</a:t>
            </a:r>
            <a:r>
              <a:rPr lang="en-US" dirty="0" smtClean="0"/>
              <a:t>.</a:t>
            </a:r>
          </a:p>
          <a:p>
            <a:r>
              <a:rPr lang="en-US" dirty="0"/>
              <a:t>My 25 years of experience in Geographic Information Systems (GIS), computer programming, and data analyses give me the ability to be a critical team member in designing and analyzing health care data and studies from a geographic perspective. </a:t>
            </a:r>
          </a:p>
          <a:p>
            <a:endParaRPr lang="en-US" dirty="0"/>
          </a:p>
        </p:txBody>
      </p:sp>
      <p:pic>
        <p:nvPicPr>
          <p:cNvPr id="82" name="Picture Placeholder 8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a:fillRect/>
          </a:stretch>
        </p:blipFill>
        <p:spPr/>
      </p:pic>
    </p:spTree>
    <p:extLst>
      <p:ext uri="{BB962C8B-B14F-4D97-AF65-F5344CB8AC3E}">
        <p14:creationId xmlns:p14="http://schemas.microsoft.com/office/powerpoint/2010/main" val="1004845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3118</TotalTime>
  <Words>165</Words>
  <Application>Microsoft Office PowerPoint</Application>
  <PresentationFormat>Custom</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John</dc:creator>
  <cp:lastModifiedBy>NHMFL</cp:lastModifiedBy>
  <cp:revision>70</cp:revision>
  <dcterms:created xsi:type="dcterms:W3CDTF">2016-03-29T15:11:58Z</dcterms:created>
  <dcterms:modified xsi:type="dcterms:W3CDTF">2016-04-18T19:00:49Z</dcterms:modified>
</cp:coreProperties>
</file>