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Geraldine </a:t>
            </a:r>
            <a:r>
              <a:rPr lang="en-US"/>
              <a:t>Martorella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College of Nursing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gmartorella@fsu.edu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Tailored Web-based intervention for pain self-management funded by FRQ-S (Canada)</a:t>
            </a:r>
          </a:p>
          <a:p>
            <a:r>
              <a:rPr lang="en-US" dirty="0" smtClean="0"/>
              <a:t>Chronic postoperative pain prevention funded by CIHR (Canada)</a:t>
            </a:r>
          </a:p>
          <a:p>
            <a:r>
              <a:rPr lang="en-US" dirty="0" smtClean="0"/>
              <a:t>Complementary and alternative approaches to pain management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Beliefs and behaviors and their effect on pain self-management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nurse researcher, I can be involved in the study of chronic pain risk factors both physiological and psychosocial. My experience with patient-centered intervention research allows me to collaborate on proposals involving methodology for the development and evaluation of interventions (e.g. mixed method and experimental designs). I could also contribute to the conceptualization of Web-based educational platforms and persuasive messages for various populations.</a:t>
            </a:r>
            <a:endParaRPr lang="en-US" dirty="0"/>
          </a:p>
        </p:txBody>
      </p:sp>
      <p:pic>
        <p:nvPicPr>
          <p:cNvPr id="84" name="Picture Placeholder 83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" b="7671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3008</TotalTime>
  <Words>114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72</cp:revision>
  <dcterms:created xsi:type="dcterms:W3CDTF">2016-03-29T15:11:58Z</dcterms:created>
  <dcterms:modified xsi:type="dcterms:W3CDTF">2016-04-18T18:58:57Z</dcterms:modified>
</cp:coreProperties>
</file>