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Gerry Maitland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Clinical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gerry.maitland@med.fsu.edu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current research includes:</a:t>
            </a:r>
          </a:p>
          <a:p>
            <a:pPr marL="0" indent="0">
              <a:buNone/>
            </a:pPr>
            <a:r>
              <a:rPr lang="en-US" dirty="0" smtClean="0"/>
              <a:t> ● Melatonin </a:t>
            </a:r>
            <a:r>
              <a:rPr lang="en-US" dirty="0"/>
              <a:t>treatment for MCI in Parkinsonism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● </a:t>
            </a:r>
            <a:r>
              <a:rPr lang="en-US" dirty="0" smtClean="0"/>
              <a:t>Contrast </a:t>
            </a:r>
            <a:r>
              <a:rPr lang="en-US" dirty="0"/>
              <a:t>sensitivity vision defects in REM behavior disorder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● </a:t>
            </a:r>
            <a:r>
              <a:rPr lang="en-US" dirty="0" err="1" smtClean="0"/>
              <a:t>TaiChi</a:t>
            </a:r>
            <a:r>
              <a:rPr lang="en-US" dirty="0" smtClean="0"/>
              <a:t> </a:t>
            </a:r>
            <a:r>
              <a:rPr lang="en-US" dirty="0"/>
              <a:t>and vibration therapy for movement disorders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● </a:t>
            </a:r>
            <a:r>
              <a:rPr lang="en-US" dirty="0" smtClean="0"/>
              <a:t>Cognitive </a:t>
            </a:r>
            <a:r>
              <a:rPr lang="en-US" dirty="0"/>
              <a:t>loading and its effect on walking performance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 am interested in </a:t>
            </a:r>
            <a:r>
              <a:rPr lang="en-US" dirty="0"/>
              <a:t>Aging, Cognition, Disease, Injury, Patient </a:t>
            </a:r>
            <a:r>
              <a:rPr lang="en-US" dirty="0" smtClean="0"/>
              <a:t>Care, and Vision and Movement Disorders.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The neuroscience center will welcome collaboration and is open to all </a:t>
            </a:r>
            <a:r>
              <a:rPr lang="en-US" smtClean="0"/>
              <a:t>possibilities.</a:t>
            </a:r>
            <a:endParaRPr lang="en-US"/>
          </a:p>
          <a:p>
            <a:endParaRPr lang="en-US" dirty="0"/>
          </a:p>
        </p:txBody>
      </p:sp>
      <p:pic>
        <p:nvPicPr>
          <p:cNvPr id="86" name="Picture Placeholder 85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" b="22898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2991</TotalTime>
  <Words>81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72</cp:revision>
  <dcterms:created xsi:type="dcterms:W3CDTF">2016-03-29T15:11:58Z</dcterms:created>
  <dcterms:modified xsi:type="dcterms:W3CDTF">2016-04-18T19:09:06Z</dcterms:modified>
</cp:coreProperties>
</file>