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5" d="100"/>
          <a:sy n="25" d="100"/>
        </p:scale>
        <p:origin x="-1374" y="-17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Gershon</a:t>
            </a:r>
            <a:r>
              <a:rPr lang="en-US" dirty="0"/>
              <a:t> </a:t>
            </a:r>
            <a:r>
              <a:rPr lang="en-US"/>
              <a:t>Tenenbaum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Educational Psychology and Learning Systems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gtenenbaum@fsu.edu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Perceptual-cognitive variables under temporal and emotional stress</a:t>
            </a:r>
          </a:p>
          <a:p>
            <a:r>
              <a:rPr lang="en-US" dirty="0" smtClean="0"/>
              <a:t>The phenomenon of choking under pressure</a:t>
            </a:r>
          </a:p>
          <a:p>
            <a:r>
              <a:rPr lang="en-US" dirty="0" smtClean="0"/>
              <a:t>Exercise and everyday functioning</a:t>
            </a:r>
          </a:p>
          <a:p>
            <a:r>
              <a:rPr lang="en-US" dirty="0" smtClean="0"/>
              <a:t>A new probabilistic model of adaptation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091897" cy="2752676"/>
          </a:xfrm>
        </p:spPr>
        <p:txBody>
          <a:bodyPr/>
          <a:lstStyle/>
          <a:p>
            <a:r>
              <a:rPr lang="en-US" dirty="0" smtClean="0"/>
              <a:t>Exercise and executive functioning, memory, Decision-making.</a:t>
            </a:r>
          </a:p>
          <a:p>
            <a:r>
              <a:rPr lang="en-US" dirty="0" smtClean="0"/>
              <a:t>Exercise and well-being, quality of life</a:t>
            </a:r>
          </a:p>
          <a:p>
            <a:r>
              <a:rPr lang="en-US" dirty="0" smtClean="0"/>
              <a:t>Exercise and brain neuro-cognitive changes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232452" y="24291236"/>
            <a:ext cx="19410127" cy="7072684"/>
          </a:xfrm>
        </p:spPr>
        <p:txBody>
          <a:bodyPr/>
          <a:lstStyle/>
          <a:p>
            <a:r>
              <a:rPr lang="en-US" dirty="0" smtClean="0"/>
              <a:t>Knowledge of the exercise-related cognition and emotion domain</a:t>
            </a:r>
          </a:p>
          <a:p>
            <a:r>
              <a:rPr lang="en-US" dirty="0" smtClean="0"/>
              <a:t>Knowledge in research design, control, and data analysis</a:t>
            </a:r>
          </a:p>
          <a:p>
            <a:r>
              <a:rPr lang="en-US" dirty="0" smtClean="0"/>
              <a:t>Much experience in publications and presentations</a:t>
            </a:r>
          </a:p>
          <a:p>
            <a:endParaRPr lang="en-US" dirty="0"/>
          </a:p>
        </p:txBody>
      </p:sp>
      <p:pic>
        <p:nvPicPr>
          <p:cNvPr id="88" name="Picture Placeholder 87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" b="16931"/>
          <a:stretch/>
        </p:blipFill>
        <p:spPr>
          <a:xfrm>
            <a:off x="-11078117" y="838924"/>
            <a:ext cx="9215437" cy="9215438"/>
          </a:xfrm>
        </p:spPr>
      </p:pic>
      <p:pic>
        <p:nvPicPr>
          <p:cNvPr id="1026" name="Picture 2" descr="C:\Users\gtenenbaum\Desktop\GershonTenenba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2354193"/>
            <a:ext cx="9271000" cy="618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3002</TotalTime>
  <Words>76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76</cp:revision>
  <dcterms:created xsi:type="dcterms:W3CDTF">2016-03-29T15:11:58Z</dcterms:created>
  <dcterms:modified xsi:type="dcterms:W3CDTF">2016-04-18T19:03:41Z</dcterms:modified>
</cp:coreProperties>
</file>