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Gregory Dudley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Chemistry and Biochemistry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gdudley@chem.fsu.edu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Synthesis of high-value alkynes (funded by NSF)</a:t>
            </a:r>
          </a:p>
          <a:p>
            <a:pPr lvl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Organic reaction methodology is developed and applied to the synthesis of important molecular targets, including complex bioactive natural products</a:t>
            </a:r>
          </a:p>
          <a:p>
            <a:r>
              <a:rPr lang="en-US" dirty="0" smtClean="0"/>
              <a:t>Collaborations requiring designer synthetic probes</a:t>
            </a:r>
          </a:p>
          <a:p>
            <a:pPr lvl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and synthesis to support related research efforts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Natural products synthesis, new strategies, tactics, and best practices for organic chemistry, and applications of chemical synthesis to biomedical research.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Synthetic organic chemistry is an enabling technology for research efforts across the molecular sciences. My lab can help with the design and synthesis of small, drug-like molecules and molecular probes. </a:t>
            </a:r>
          </a:p>
          <a:p>
            <a:r>
              <a:rPr lang="en-US" dirty="0" smtClean="0"/>
              <a:t>Recent examples include (1) an isotopically labeled drug to help study its binding interactions with a known target, and (2) a designer drug probe for identifying a previously unknown drug target.</a:t>
            </a:r>
            <a:endParaRPr lang="en-US" dirty="0"/>
          </a:p>
        </p:txBody>
      </p:sp>
      <p:pic>
        <p:nvPicPr>
          <p:cNvPr id="97" name="Picture Placeholder 9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8972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3006</TotalTime>
  <Words>143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79</cp:revision>
  <dcterms:created xsi:type="dcterms:W3CDTF">2016-03-29T15:11:58Z</dcterms:created>
  <dcterms:modified xsi:type="dcterms:W3CDTF">2016-04-18T18:47:18Z</dcterms:modified>
</cp:coreProperties>
</file>