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err="1"/>
              <a:t>Hanwei</a:t>
            </a:r>
            <a:r>
              <a:rPr lang="en-US"/>
              <a:t> Gao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Physics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h-gao@physics.fsu.edu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My current research includes </a:t>
            </a:r>
            <a:r>
              <a:rPr lang="en-US" dirty="0"/>
              <a:t>Photonics, Optics, Electronics, Sensing, Nano- and microscale devices, Correlation between chemical, magnetic, electrical and optical </a:t>
            </a:r>
            <a:r>
              <a:rPr lang="en-US" dirty="0" smtClean="0"/>
              <a:t>signals.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Condensed </a:t>
            </a:r>
            <a:r>
              <a:rPr lang="en-US" dirty="0"/>
              <a:t>matter </a:t>
            </a:r>
            <a:r>
              <a:rPr lang="en-US" dirty="0" smtClean="0"/>
              <a:t>physics</a:t>
            </a:r>
          </a:p>
          <a:p>
            <a:r>
              <a:rPr lang="en-US" dirty="0" smtClean="0"/>
              <a:t>Applied </a:t>
            </a:r>
            <a:r>
              <a:rPr lang="en-US" dirty="0"/>
              <a:t>physics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Our lab could invent </a:t>
            </a:r>
            <a:r>
              <a:rPr lang="en-US" dirty="0"/>
              <a:t>functional </a:t>
            </a:r>
            <a:r>
              <a:rPr lang="en-US" dirty="0" smtClean="0"/>
              <a:t>(</a:t>
            </a:r>
            <a:r>
              <a:rPr lang="en-US" dirty="0"/>
              <a:t>optical, magnetic, and electronic) devices </a:t>
            </a:r>
            <a:r>
              <a:rPr lang="en-US" dirty="0" smtClean="0"/>
              <a:t>in </a:t>
            </a:r>
            <a:r>
              <a:rPr lang="en-US" dirty="0"/>
              <a:t>condensed matter physics research </a:t>
            </a:r>
            <a:r>
              <a:rPr lang="en-US" dirty="0" smtClean="0"/>
              <a:t>that could be </a:t>
            </a:r>
            <a:r>
              <a:rPr lang="en-US" dirty="0"/>
              <a:t>useful in disease diagnostics and </a:t>
            </a:r>
            <a:r>
              <a:rPr lang="en-US" dirty="0" smtClean="0"/>
              <a:t>treatment.</a:t>
            </a:r>
            <a:endParaRPr lang="en-US" dirty="0"/>
          </a:p>
        </p:txBody>
      </p:sp>
      <p:pic>
        <p:nvPicPr>
          <p:cNvPr id="99" name="Picture Placeholder 98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2993</TotalTime>
  <Words>66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78</cp:revision>
  <dcterms:created xsi:type="dcterms:W3CDTF">2016-03-29T15:11:58Z</dcterms:created>
  <dcterms:modified xsi:type="dcterms:W3CDTF">2016-04-18T19:09:10Z</dcterms:modified>
</cp:coreProperties>
</file>