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26" d="100"/>
          <a:sy n="26" d="100"/>
        </p:scale>
        <p:origin x="-1302" y="-114"/>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a:t>Heather </a:t>
            </a:r>
            <a:r>
              <a:rPr lang="en-US" dirty="0" smtClean="0"/>
              <a:t>Flynn</a:t>
            </a:r>
            <a:endParaRPr lang="en-US" dirty="0"/>
          </a:p>
        </p:txBody>
      </p:sp>
      <p:sp>
        <p:nvSpPr>
          <p:cNvPr id="46" name="Text Placeholder 45"/>
          <p:cNvSpPr>
            <a:spLocks noGrp="1"/>
          </p:cNvSpPr>
          <p:nvPr>
            <p:ph type="body" sz="quarter" idx="12"/>
          </p:nvPr>
        </p:nvSpPr>
        <p:spPr/>
        <p:txBody>
          <a:bodyPr/>
          <a:lstStyle/>
          <a:p>
            <a:r>
              <a:rPr lang="en-US" dirty="0"/>
              <a:t>Behavioral Sciences and Social Medicine</a:t>
            </a:r>
          </a:p>
        </p:txBody>
      </p:sp>
      <p:sp>
        <p:nvSpPr>
          <p:cNvPr id="47" name="Text Placeholder 46"/>
          <p:cNvSpPr>
            <a:spLocks noGrp="1"/>
          </p:cNvSpPr>
          <p:nvPr>
            <p:ph type="body" sz="quarter" idx="13"/>
          </p:nvPr>
        </p:nvSpPr>
        <p:spPr/>
        <p:txBody>
          <a:bodyPr/>
          <a:lstStyle/>
          <a:p>
            <a:r>
              <a:rPr lang="en-US" dirty="0"/>
              <a:t>heather.flynn@med.fsu.edu</a:t>
            </a:r>
          </a:p>
        </p:txBody>
      </p:sp>
      <p:sp>
        <p:nvSpPr>
          <p:cNvPr id="7" name="Text Placeholder 6"/>
          <p:cNvSpPr>
            <a:spLocks noGrp="1"/>
          </p:cNvSpPr>
          <p:nvPr>
            <p:ph type="body" sz="quarter" idx="14"/>
          </p:nvPr>
        </p:nvSpPr>
        <p:spPr/>
        <p:txBody>
          <a:bodyPr/>
          <a:lstStyle/>
          <a:p>
            <a:r>
              <a:rPr lang="en-US" dirty="0" smtClean="0"/>
              <a:t>I am working on a number of community and national partnerships to improve the detection and treatment of mental health issues in women around the time of pregnancy.  This research using eHealth as well as evidence-based psychotherapeutic approaches.  The effects of maternal mental health in obstetrical and infant outcomes is also an interest.  This work has been funded by federal and state agencies.  </a:t>
            </a:r>
            <a:endParaRPr lang="en-US" dirty="0"/>
          </a:p>
        </p:txBody>
      </p:sp>
      <p:sp>
        <p:nvSpPr>
          <p:cNvPr id="8" name="Text Placeholder 7"/>
          <p:cNvSpPr>
            <a:spLocks noGrp="1"/>
          </p:cNvSpPr>
          <p:nvPr>
            <p:ph type="body" sz="quarter" idx="15"/>
          </p:nvPr>
        </p:nvSpPr>
        <p:spPr/>
        <p:txBody>
          <a:bodyPr/>
          <a:lstStyle/>
          <a:p>
            <a:r>
              <a:rPr lang="en-US" dirty="0" smtClean="0"/>
              <a:t>Improving the detection, treatment and outcomes associated with perinatal mental health.  </a:t>
            </a:r>
            <a:endParaRPr lang="en-US" dirty="0"/>
          </a:p>
        </p:txBody>
      </p:sp>
      <p:sp>
        <p:nvSpPr>
          <p:cNvPr id="9" name="Text Placeholder 8"/>
          <p:cNvSpPr>
            <a:spLocks noGrp="1"/>
          </p:cNvSpPr>
          <p:nvPr>
            <p:ph type="body" sz="quarter" idx="16"/>
          </p:nvPr>
        </p:nvSpPr>
        <p:spPr/>
        <p:txBody>
          <a:bodyPr/>
          <a:lstStyle/>
          <a:p>
            <a:r>
              <a:rPr lang="en-US" dirty="0" smtClean="0"/>
              <a:t> - Expertise in delivering and training in Motivational Interviewing, Interpersonal Psychotherapy and other counseling approaches</a:t>
            </a:r>
          </a:p>
          <a:p>
            <a:r>
              <a:rPr lang="en-US" dirty="0"/>
              <a:t> </a:t>
            </a:r>
            <a:r>
              <a:rPr lang="en-US" dirty="0" smtClean="0"/>
              <a:t>- Partnering with community agencies and national networks for mental health-related research</a:t>
            </a:r>
          </a:p>
          <a:p>
            <a:r>
              <a:rPr lang="en-US" dirty="0"/>
              <a:t> </a:t>
            </a:r>
            <a:r>
              <a:rPr lang="en-US" dirty="0" smtClean="0"/>
              <a:t>- Maternal-child health research including implementation </a:t>
            </a:r>
            <a:r>
              <a:rPr lang="en-US" smtClean="0"/>
              <a:t>of interventions.  </a:t>
            </a:r>
            <a:endParaRPr lang="en-US"/>
          </a:p>
        </p:txBody>
      </p:sp>
      <p:pic>
        <p:nvPicPr>
          <p:cNvPr id="101" name="Picture Placeholder 100"/>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t="1217" b="23153"/>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2998</TotalTime>
  <Words>128</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79</cp:revision>
  <dcterms:created xsi:type="dcterms:W3CDTF">2016-03-29T15:11:58Z</dcterms:created>
  <dcterms:modified xsi:type="dcterms:W3CDTF">2016-04-18T19:09:14Z</dcterms:modified>
</cp:coreProperties>
</file>