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/>
              <a:t>Carretta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Behavioral Sciences and Social Medicine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henry.carretta@med.fsu.edu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259867" cy="4984703"/>
          </a:xfrm>
        </p:spPr>
        <p:txBody>
          <a:bodyPr/>
          <a:lstStyle/>
          <a:p>
            <a:r>
              <a:rPr lang="en-US" dirty="0"/>
              <a:t>Title:  </a:t>
            </a:r>
            <a:r>
              <a:rPr lang="en-US" dirty="0" smtClean="0"/>
              <a:t>“Medical </a:t>
            </a:r>
            <a:r>
              <a:rPr lang="en-US" dirty="0"/>
              <a:t>Care Utilization and Costs among Transition-age Young Adult Medicare Beneficiaries with Autism Spectrum </a:t>
            </a:r>
            <a:r>
              <a:rPr lang="en-US" dirty="0" smtClean="0"/>
              <a:t>Disorder”, Funding:  Health Resources and Services Administration, Grant #R40MC28854.</a:t>
            </a:r>
          </a:p>
          <a:p>
            <a:r>
              <a:rPr lang="en-US" dirty="0" smtClean="0"/>
              <a:t>Title:  “Evaluation of the Florida Statewide Medicaid Managed Care Program.  Funding:  Florida Agency for Health Care Administration.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Program evaluation, health services research, chronic disease epidemiology, service utilization by adults with developmental disorders, and legal epidemiology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20+ years of progressive research experience in a medical school setting.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Extensive experience using medical claims and other administrative files for secondary data analysis.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Familiarity with large national health surveys.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Proficient in SAS, SPSS, Stata statistical software.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Enjoy working as part of a collaborative team.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103" name="Picture Placeholder 10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" b="9445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3006</TotalTime>
  <Words>136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81</cp:revision>
  <dcterms:created xsi:type="dcterms:W3CDTF">2016-03-29T15:11:58Z</dcterms:created>
  <dcterms:modified xsi:type="dcterms:W3CDTF">2016-04-18T18:47:23Z</dcterms:modified>
</cp:coreProperties>
</file>