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err="1" smtClean="0"/>
              <a:t>Hoyong</a:t>
            </a:r>
            <a:r>
              <a:rPr lang="en-US" dirty="0" smtClean="0"/>
              <a:t> </a:t>
            </a:r>
            <a:r>
              <a:rPr lang="en-US" dirty="0"/>
              <a:t>Chung</a:t>
            </a:r>
          </a:p>
        </p:txBody>
      </p:sp>
      <p:sp>
        <p:nvSpPr>
          <p:cNvPr id="46" name="Text Placeholder 45"/>
          <p:cNvSpPr>
            <a:spLocks noGrp="1"/>
          </p:cNvSpPr>
          <p:nvPr>
            <p:ph type="body" sz="quarter" idx="12"/>
          </p:nvPr>
        </p:nvSpPr>
        <p:spPr/>
        <p:txBody>
          <a:bodyPr/>
          <a:lstStyle/>
          <a:p>
            <a:r>
              <a:rPr lang="en-US" dirty="0"/>
              <a:t>Chemical and Biomedical Engineering</a:t>
            </a:r>
          </a:p>
        </p:txBody>
      </p:sp>
      <p:sp>
        <p:nvSpPr>
          <p:cNvPr id="47" name="Text Placeholder 46"/>
          <p:cNvSpPr>
            <a:spLocks noGrp="1"/>
          </p:cNvSpPr>
          <p:nvPr>
            <p:ph type="body" sz="quarter" idx="13"/>
          </p:nvPr>
        </p:nvSpPr>
        <p:spPr/>
        <p:txBody>
          <a:bodyPr/>
          <a:lstStyle/>
          <a:p>
            <a:r>
              <a:rPr lang="en-US" dirty="0"/>
              <a:t>hchung@fsu.edu</a:t>
            </a:r>
          </a:p>
        </p:txBody>
      </p:sp>
      <p:sp>
        <p:nvSpPr>
          <p:cNvPr id="7" name="Text Placeholder 6"/>
          <p:cNvSpPr>
            <a:spLocks noGrp="1"/>
          </p:cNvSpPr>
          <p:nvPr>
            <p:ph type="body" sz="quarter" idx="14"/>
          </p:nvPr>
        </p:nvSpPr>
        <p:spPr/>
        <p:txBody>
          <a:bodyPr/>
          <a:lstStyle/>
          <a:p>
            <a:pPr marL="0" indent="0">
              <a:buNone/>
            </a:pPr>
            <a:r>
              <a:rPr lang="en-US" dirty="0"/>
              <a:t>My research group synthesizes new polymers for biomedical applications. A target polymer is </a:t>
            </a:r>
            <a:r>
              <a:rPr lang="en-US" dirty="0" smtClean="0"/>
              <a:t>a medical </a:t>
            </a:r>
            <a:r>
              <a:rPr lang="en-US" dirty="0"/>
              <a:t>adhesive. The adhesive can be used in hard/soft tissue adhesive, localized drug delivery, hemostasis and so forth. We can control the adhesion property and mechanical strength of the polymer for different applications. Also the bearing drug can be released in </a:t>
            </a:r>
            <a:r>
              <a:rPr lang="en-US" dirty="0" smtClean="0"/>
              <a:t>a controlled </a:t>
            </a:r>
            <a:r>
              <a:rPr lang="en-US" dirty="0"/>
              <a:t>manner by external stimulus.</a:t>
            </a:r>
          </a:p>
        </p:txBody>
      </p:sp>
      <p:sp>
        <p:nvSpPr>
          <p:cNvPr id="8" name="Text Placeholder 7"/>
          <p:cNvSpPr>
            <a:spLocks noGrp="1"/>
          </p:cNvSpPr>
          <p:nvPr>
            <p:ph type="body" sz="quarter" idx="15"/>
          </p:nvPr>
        </p:nvSpPr>
        <p:spPr/>
        <p:txBody>
          <a:bodyPr/>
          <a:lstStyle/>
          <a:p>
            <a:r>
              <a:rPr lang="en-US" dirty="0" smtClean="0"/>
              <a:t>I am interested in medical adhesives, local </a:t>
            </a:r>
            <a:r>
              <a:rPr lang="en-US" dirty="0"/>
              <a:t>drug delivery, </a:t>
            </a:r>
            <a:r>
              <a:rPr lang="en-US" dirty="0" smtClean="0"/>
              <a:t>and medical patches.</a:t>
            </a:r>
            <a:endParaRPr lang="en-US" dirty="0"/>
          </a:p>
        </p:txBody>
      </p:sp>
      <p:sp>
        <p:nvSpPr>
          <p:cNvPr id="9" name="Text Placeholder 8"/>
          <p:cNvSpPr>
            <a:spLocks noGrp="1"/>
          </p:cNvSpPr>
          <p:nvPr>
            <p:ph type="body" sz="quarter" idx="16"/>
          </p:nvPr>
        </p:nvSpPr>
        <p:spPr/>
        <p:txBody>
          <a:bodyPr/>
          <a:lstStyle/>
          <a:p>
            <a:r>
              <a:rPr lang="en-US" dirty="0" smtClean="0"/>
              <a:t>New polymer, Adhesive, Fillers.</a:t>
            </a:r>
            <a:endParaRPr lang="en-US" dirty="0"/>
          </a:p>
        </p:txBody>
      </p:sp>
      <p:pic>
        <p:nvPicPr>
          <p:cNvPr id="105" name="Picture Placeholder 10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779" b="7779"/>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2998</TotalTime>
  <Words>97</Words>
  <Application>Microsoft Office PowerPoint</Application>
  <PresentationFormat>Custom</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82</cp:revision>
  <dcterms:created xsi:type="dcterms:W3CDTF">2016-03-29T15:11:58Z</dcterms:created>
  <dcterms:modified xsi:type="dcterms:W3CDTF">2016-04-18T19:08:23Z</dcterms:modified>
</cp:coreProperties>
</file>