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p:scale>
          <a:sx n="37" d="100"/>
          <a:sy n="37" d="100"/>
        </p:scale>
        <p:origin x="-1152" y="1816"/>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4/5/16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err="1"/>
              <a:t>Jaejin</a:t>
            </a:r>
            <a:r>
              <a:rPr lang="en-US" dirty="0"/>
              <a:t> Lee</a:t>
            </a:r>
          </a:p>
        </p:txBody>
      </p:sp>
      <p:sp>
        <p:nvSpPr>
          <p:cNvPr id="46" name="Text Placeholder 45"/>
          <p:cNvSpPr>
            <a:spLocks noGrp="1"/>
          </p:cNvSpPr>
          <p:nvPr>
            <p:ph type="body" sz="quarter" idx="12"/>
          </p:nvPr>
        </p:nvSpPr>
        <p:spPr/>
        <p:txBody>
          <a:bodyPr/>
          <a:lstStyle/>
          <a:p>
            <a:r>
              <a:rPr lang="en-US" dirty="0"/>
              <a:t>School of Communication</a:t>
            </a:r>
          </a:p>
        </p:txBody>
      </p:sp>
      <p:sp>
        <p:nvSpPr>
          <p:cNvPr id="47" name="Text Placeholder 46"/>
          <p:cNvSpPr>
            <a:spLocks noGrp="1"/>
          </p:cNvSpPr>
          <p:nvPr>
            <p:ph type="body" sz="quarter" idx="13"/>
          </p:nvPr>
        </p:nvSpPr>
        <p:spPr/>
        <p:txBody>
          <a:bodyPr/>
          <a:lstStyle/>
          <a:p>
            <a:r>
              <a:rPr lang="en-US" dirty="0"/>
              <a:t>jaejin.lee@fsu.edu</a:t>
            </a:r>
          </a:p>
        </p:txBody>
      </p:sp>
      <p:sp>
        <p:nvSpPr>
          <p:cNvPr id="7" name="Text Placeholder 6"/>
          <p:cNvSpPr>
            <a:spLocks noGrp="1"/>
          </p:cNvSpPr>
          <p:nvPr>
            <p:ph type="body" sz="quarter" idx="14"/>
          </p:nvPr>
        </p:nvSpPr>
        <p:spPr/>
        <p:txBody>
          <a:bodyPr/>
          <a:lstStyle/>
          <a:p>
            <a:r>
              <a:rPr lang="en-US" dirty="0" smtClean="0"/>
              <a:t>The effect of gender and age on </a:t>
            </a:r>
            <a:r>
              <a:rPr lang="en-US" dirty="0" smtClean="0"/>
              <a:t>the </a:t>
            </a:r>
            <a:r>
              <a:rPr lang="en-US" dirty="0"/>
              <a:t>a</a:t>
            </a:r>
            <a:r>
              <a:rPr lang="en-US" dirty="0" smtClean="0"/>
              <a:t>cceptance </a:t>
            </a:r>
            <a:r>
              <a:rPr lang="en-US" dirty="0"/>
              <a:t>of </a:t>
            </a:r>
            <a:r>
              <a:rPr lang="en-US" dirty="0" smtClean="0"/>
              <a:t>rape </a:t>
            </a:r>
            <a:r>
              <a:rPr lang="en-US" dirty="0"/>
              <a:t>m</a:t>
            </a:r>
            <a:r>
              <a:rPr lang="en-US" dirty="0" smtClean="0"/>
              <a:t>yths </a:t>
            </a:r>
            <a:r>
              <a:rPr lang="en-US" dirty="0"/>
              <a:t>on </a:t>
            </a:r>
            <a:r>
              <a:rPr lang="en-US" dirty="0" smtClean="0"/>
              <a:t>college campus. </a:t>
            </a:r>
          </a:p>
          <a:p>
            <a:r>
              <a:rPr lang="en-US" dirty="0"/>
              <a:t>Interplay of </a:t>
            </a:r>
            <a:r>
              <a:rPr lang="en-US" dirty="0" smtClean="0"/>
              <a:t>message </a:t>
            </a:r>
            <a:r>
              <a:rPr lang="en-US" dirty="0"/>
              <a:t>f</a:t>
            </a:r>
            <a:r>
              <a:rPr lang="en-US" dirty="0" smtClean="0"/>
              <a:t>raming</a:t>
            </a:r>
            <a:r>
              <a:rPr lang="en-US" dirty="0"/>
              <a:t>, </a:t>
            </a:r>
            <a:r>
              <a:rPr lang="en-US" dirty="0" smtClean="0"/>
              <a:t>social </a:t>
            </a:r>
            <a:r>
              <a:rPr lang="en-US" dirty="0"/>
              <a:t>n</a:t>
            </a:r>
            <a:r>
              <a:rPr lang="en-US" dirty="0" smtClean="0"/>
              <a:t>orms </a:t>
            </a:r>
            <a:r>
              <a:rPr lang="en-US" dirty="0"/>
              <a:t>and </a:t>
            </a:r>
            <a:r>
              <a:rPr lang="en-US" dirty="0" smtClean="0"/>
              <a:t>drinking </a:t>
            </a:r>
            <a:r>
              <a:rPr lang="en-US" dirty="0"/>
              <a:t>l</a:t>
            </a:r>
            <a:r>
              <a:rPr lang="en-US" dirty="0" smtClean="0"/>
              <a:t>evels </a:t>
            </a:r>
            <a:r>
              <a:rPr lang="en-US" dirty="0"/>
              <a:t>in </a:t>
            </a:r>
            <a:r>
              <a:rPr lang="en-US" dirty="0" smtClean="0"/>
              <a:t>responsible </a:t>
            </a:r>
            <a:r>
              <a:rPr lang="en-US" dirty="0"/>
              <a:t>d</a:t>
            </a:r>
            <a:r>
              <a:rPr lang="en-US" dirty="0" smtClean="0"/>
              <a:t>rinking public service </a:t>
            </a:r>
            <a:r>
              <a:rPr lang="en-US" dirty="0"/>
              <a:t>a</a:t>
            </a:r>
            <a:r>
              <a:rPr lang="en-US" dirty="0" smtClean="0"/>
              <a:t>nnouncements </a:t>
            </a:r>
            <a:r>
              <a:rPr lang="en-US" dirty="0"/>
              <a:t>(PSAs</a:t>
            </a:r>
            <a:r>
              <a:rPr lang="en-US" dirty="0" smtClean="0"/>
              <a:t>).</a:t>
            </a:r>
            <a:endParaRPr lang="en-US" dirty="0"/>
          </a:p>
          <a:p>
            <a:r>
              <a:rPr lang="en-US" dirty="0" smtClean="0"/>
              <a:t>Several cause-related marketing (CRM) </a:t>
            </a:r>
            <a:r>
              <a:rPr lang="en-US" dirty="0"/>
              <a:t>s</a:t>
            </a:r>
            <a:r>
              <a:rPr lang="en-US" dirty="0" smtClean="0"/>
              <a:t>tudies.</a:t>
            </a:r>
          </a:p>
          <a:p>
            <a:r>
              <a:rPr lang="en-US" dirty="0" smtClean="0"/>
              <a:t>Online branding studies, etc.</a:t>
            </a:r>
          </a:p>
          <a:p>
            <a:endParaRPr lang="en-US" dirty="0" smtClean="0"/>
          </a:p>
          <a:p>
            <a:endParaRPr lang="en-US" dirty="0" smtClean="0"/>
          </a:p>
          <a:p>
            <a:r>
              <a:rPr lang="en-US" dirty="0"/>
              <a:t/>
            </a:r>
            <a:br>
              <a:rPr lang="en-US" dirty="0"/>
            </a:br>
            <a:endParaRPr lang="en-US" dirty="0"/>
          </a:p>
        </p:txBody>
      </p:sp>
      <p:sp>
        <p:nvSpPr>
          <p:cNvPr id="8" name="Text Placeholder 7"/>
          <p:cNvSpPr>
            <a:spLocks noGrp="1"/>
          </p:cNvSpPr>
          <p:nvPr>
            <p:ph type="body" sz="quarter" idx="15"/>
          </p:nvPr>
        </p:nvSpPr>
        <p:spPr/>
        <p:txBody>
          <a:bodyPr/>
          <a:lstStyle/>
          <a:p>
            <a:r>
              <a:rPr lang="en-US" dirty="0" smtClean="0"/>
              <a:t>Apply</a:t>
            </a:r>
            <a:r>
              <a:rPr lang="en-US" dirty="0" smtClean="0"/>
              <a:t> communication and marketing theory and strategies to health and wellness campaigns to be more successful, especially for increasing awareness and knowledge about the campaign.</a:t>
            </a:r>
            <a:endParaRPr lang="en-US" dirty="0"/>
          </a:p>
        </p:txBody>
      </p:sp>
      <p:sp>
        <p:nvSpPr>
          <p:cNvPr id="9" name="Text Placeholder 8"/>
          <p:cNvSpPr>
            <a:spLocks noGrp="1"/>
          </p:cNvSpPr>
          <p:nvPr>
            <p:ph type="body" sz="quarter" idx="16"/>
          </p:nvPr>
        </p:nvSpPr>
        <p:spPr/>
        <p:txBody>
          <a:bodyPr/>
          <a:lstStyle/>
          <a:p>
            <a:r>
              <a:rPr lang="en-US" dirty="0" smtClean="0"/>
              <a:t>As a communication researche</a:t>
            </a:r>
            <a:r>
              <a:rPr lang="en-US" dirty="0" smtClean="0"/>
              <a:t>r who understand the value and importance of health and risk communication in this community, I can collaborate proposals requiring strategic planning for communication strategies including online and offline, designing the study with various methodological approach including content analysis, survey, and experimental studies related to the topics, and analyses.  </a:t>
            </a:r>
            <a:endParaRPr lang="en-US" dirty="0"/>
          </a:p>
        </p:txBody>
      </p:sp>
      <p:pic>
        <p:nvPicPr>
          <p:cNvPr id="107" name="Picture Placeholder 10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2500" b="12500"/>
          <a:stretch>
            <a:fillRect/>
          </a:stretch>
        </p:blipFill>
        <p:spPr/>
      </p:pic>
    </p:spTree>
    <p:extLst>
      <p:ext uri="{BB962C8B-B14F-4D97-AF65-F5344CB8AC3E}">
        <p14:creationId xmlns:p14="http://schemas.microsoft.com/office/powerpoint/2010/main" val="10048457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3014</TotalTime>
  <Words>145</Words>
  <Application>Microsoft Macintosh PowerPoint</Application>
  <PresentationFormat>Custom</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JJ</cp:lastModifiedBy>
  <cp:revision>82</cp:revision>
  <dcterms:created xsi:type="dcterms:W3CDTF">2016-03-29T15:11:58Z</dcterms:created>
  <dcterms:modified xsi:type="dcterms:W3CDTF">2016-04-05T18:35:50Z</dcterms:modified>
</cp:coreProperties>
</file>