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>
        <p:scale>
          <a:sx n="23" d="100"/>
          <a:sy n="23" d="100"/>
        </p:scale>
        <p:origin x="-1518" y="-438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James </a:t>
            </a:r>
            <a:r>
              <a:rPr lang="en-US" dirty="0" err="1"/>
              <a:t>Olcese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Biomedical Sciences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james.olcese@med.fsu.edu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With funding from the Florida Department of Health we are exploring the diagnostic potential of blood exosomes for the determination of risk of neurodegenerative disease (Alzheimer’s Disease).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Diagnosis and Therapeutics in Alzheimer’s Disease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Many years of experience in neuroscience, including molecular, cellular, and behavioral analyses of murine and human models of neurodegenerative disease.</a:t>
            </a:r>
            <a:endParaRPr lang="en-US" dirty="0"/>
          </a:p>
        </p:txBody>
      </p:sp>
      <p:pic>
        <p:nvPicPr>
          <p:cNvPr id="111" name="Picture Placeholder 11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b="12800"/>
          <a:stretch/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3002</TotalTime>
  <Words>64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83</cp:revision>
  <dcterms:created xsi:type="dcterms:W3CDTF">2016-03-29T15:11:58Z</dcterms:created>
  <dcterms:modified xsi:type="dcterms:W3CDTF">2016-04-18T19:08:22Z</dcterms:modified>
</cp:coreProperties>
</file>