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>
        <p:scale>
          <a:sx n="19" d="100"/>
          <a:sy n="19" d="100"/>
        </p:scale>
        <p:origin x="-1182" y="-7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Jamila </a:t>
            </a:r>
            <a:r>
              <a:rPr lang="en-US" dirty="0" err="1"/>
              <a:t>Horabin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Biomedical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jamila.horabin@med.fsu.edu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Understanding the role of the RNA silencing machinery  on the status of chromatin.  This encompasses the role of long non coding RNAs in the process of modifying histones.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How chromatin impacts gene expression over different biological states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 molecular biologist and geneticist  we have broad experience in multiple analytical processes including quantitative PCR, chromatin immunoprecipitations, Western and Northern blotting. We work on a model system, </a:t>
            </a:r>
            <a:r>
              <a:rPr lang="en-US" i="1" dirty="0"/>
              <a:t>D</a:t>
            </a:r>
            <a:r>
              <a:rPr lang="en-US" i="1" dirty="0" smtClean="0"/>
              <a:t>rosophila melanogaster</a:t>
            </a:r>
            <a:r>
              <a:rPr lang="en-US" dirty="0" smtClean="0"/>
              <a:t>, so the potential of setting up a disease model or a specific condition is also </a:t>
            </a:r>
            <a:r>
              <a:rPr lang="en-US" dirty="0" smtClean="0"/>
              <a:t>an option, </a:t>
            </a:r>
            <a:r>
              <a:rPr lang="en-US" dirty="0" smtClean="0"/>
              <a:t>in addition to collaborating on analyzing various tissue and cell samples </a:t>
            </a:r>
            <a:r>
              <a:rPr lang="en-US" dirty="0" smtClean="0"/>
              <a:t>from  other sources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113" name="Picture Placeholder 112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1" b="21999"/>
          <a:stretch/>
        </p:blipFill>
        <p:spPr>
          <a:xfrm>
            <a:off x="1382714" y="1476375"/>
            <a:ext cx="8632824" cy="8632825"/>
          </a:xfrm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3011</TotalTime>
  <Words>113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Windows User</cp:lastModifiedBy>
  <cp:revision>86</cp:revision>
  <dcterms:created xsi:type="dcterms:W3CDTF">2016-03-29T15:11:58Z</dcterms:created>
  <dcterms:modified xsi:type="dcterms:W3CDTF">2016-04-06T15:00:22Z</dcterms:modified>
</cp:coreProperties>
</file>