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Jayne </a:t>
            </a:r>
            <a:r>
              <a:rPr lang="en-US" dirty="0" err="1" smtClean="0"/>
              <a:t>Standley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College of Music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jstandley@fsu.edu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recently, </a:t>
            </a:r>
            <a:r>
              <a:rPr lang="en-US" dirty="0" smtClean="0"/>
              <a:t>my research has </a:t>
            </a:r>
            <a:r>
              <a:rPr lang="en-US" dirty="0"/>
              <a:t>specialized in research studies investigating music therapy to facilitate medical treatment and early intervention with premature infants in the Neonatal Intensive Care Unit.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Music therapy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 internationally acclaimed researcher and has published extensively in music in learning and music in medical settings with refereed publications appearing in nursing, early childhood, and music therapy journals. </a:t>
            </a:r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026" name="Picture 2" descr="\\FSU.EDU\CTSMgd\RSCH-Users\pkh13\Desktop\Dr.-Jayne-M.-Standl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11" y="1604231"/>
            <a:ext cx="8890000" cy="889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3010</TotalTime>
  <Words>51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88</cp:revision>
  <dcterms:created xsi:type="dcterms:W3CDTF">2016-03-29T15:11:58Z</dcterms:created>
  <dcterms:modified xsi:type="dcterms:W3CDTF">2016-04-18T19:09:18Z</dcterms:modified>
</cp:coreProperties>
</file>