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Jeffrey </a:t>
            </a:r>
            <a:r>
              <a:rPr lang="en-US"/>
              <a:t>Lacasse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College of Social Work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jlacasse@fsu.edu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Knowledge dissemination regarding psychiatric diagnosis and psychotropic medication; use of psychotropic medications in child welfare and among other vulnerable populations; interventions which provide data-based information to clinicians and clients within the mental health syste</a:t>
            </a:r>
            <a:r>
              <a:rPr lang="en-US" dirty="0"/>
              <a:t>m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Social science research on psychiatric medication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Experience in interdisciplinary research using both qualitative and quantitative methods</a:t>
            </a:r>
            <a:endParaRPr lang="en-US" dirty="0"/>
          </a:p>
        </p:txBody>
      </p:sp>
      <p:pic>
        <p:nvPicPr>
          <p:cNvPr id="2" name="Picture 1" descr="lacasse phot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196" y="984119"/>
            <a:ext cx="8170605" cy="9906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3007</TotalTime>
  <Words>59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88</cp:revision>
  <dcterms:created xsi:type="dcterms:W3CDTF">2016-03-29T15:11:58Z</dcterms:created>
  <dcterms:modified xsi:type="dcterms:W3CDTF">2016-04-18T19:01:02Z</dcterms:modified>
</cp:coreProperties>
</file>