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Jens Rosenberg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National High Magnetic Field Laboratory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rosenberg@magnet.fsu.edu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MRI based cell tracking in stroke animal models</a:t>
            </a:r>
            <a:endParaRPr lang="en-US" dirty="0"/>
          </a:p>
          <a:p>
            <a:r>
              <a:rPr lang="en-US" dirty="0" smtClean="0"/>
              <a:t>High field MRI/S spectroscopy</a:t>
            </a:r>
          </a:p>
          <a:p>
            <a:r>
              <a:rPr lang="en-US" dirty="0" smtClean="0"/>
              <a:t>MRI contrast agents for cell tracking and tumor detection</a:t>
            </a:r>
          </a:p>
          <a:p>
            <a:r>
              <a:rPr lang="en-US" i="1" dirty="0" smtClean="0"/>
              <a:t>In vivo </a:t>
            </a:r>
            <a:r>
              <a:rPr lang="en-US" dirty="0" smtClean="0"/>
              <a:t>MRI of animals models</a:t>
            </a:r>
          </a:p>
          <a:p>
            <a:r>
              <a:rPr lang="en-US" dirty="0" smtClean="0"/>
              <a:t>MRI sequence development</a:t>
            </a:r>
          </a:p>
          <a:p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High field MRI and using MRI to investigate in stroke and other disease models.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/>
            <a:r>
              <a:rPr lang="en-US" dirty="0"/>
              <a:t>I have extensive experience </a:t>
            </a:r>
            <a:r>
              <a:rPr lang="en-US" dirty="0" smtClean="0"/>
              <a:t>in imaging of </a:t>
            </a:r>
            <a:r>
              <a:rPr lang="en-US" dirty="0"/>
              <a:t>neuronal diseases and injuries utilizing high magnetic field (21.1 T) </a:t>
            </a:r>
            <a:r>
              <a:rPr lang="en-US" dirty="0" smtClean="0"/>
              <a:t>MRI. My work </a:t>
            </a:r>
            <a:r>
              <a:rPr lang="en-US" dirty="0"/>
              <a:t>involves optimizing MRI contrast agents for bio-compatibility and contrast, </a:t>
            </a:r>
            <a:r>
              <a:rPr lang="en-US" dirty="0" smtClean="0"/>
              <a:t>sodium MRI as a biomarker for stroke progression, MRI based cell tracking, neuronal imaging (DTI and diffusion) </a:t>
            </a:r>
            <a:r>
              <a:rPr lang="en-US" dirty="0"/>
              <a:t>and MRI sequence </a:t>
            </a:r>
            <a:r>
              <a:rPr lang="en-US" dirty="0" smtClean="0"/>
              <a:t>optimization. I’m looking to collaborate with researchers wanting to perform MRI as part of </a:t>
            </a:r>
            <a:r>
              <a:rPr lang="en-US" smtClean="0"/>
              <a:t>their research. </a:t>
            </a:r>
            <a:endParaRPr lang="en-US" dirty="0"/>
          </a:p>
        </p:txBody>
      </p:sp>
      <p:pic>
        <p:nvPicPr>
          <p:cNvPr id="119" name="Picture Placeholder 11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3036</TotalTime>
  <Words>128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91</cp:revision>
  <dcterms:created xsi:type="dcterms:W3CDTF">2016-03-29T15:11:58Z</dcterms:created>
  <dcterms:modified xsi:type="dcterms:W3CDTF">2016-04-18T19:07:24Z</dcterms:modified>
</cp:coreProperties>
</file>