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>
        <p:scale>
          <a:sx n="20" d="100"/>
          <a:sy n="20" d="100"/>
        </p:scale>
        <p:origin x="-1734" y="-762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Jessica Ridgway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Retail, Merchandising and Product Development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jridgway@fsu.edu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Creating optical illusion garments in order to manipulate body shape perception in hopes of increasing overall body satisfaction.</a:t>
            </a:r>
          </a:p>
          <a:p>
            <a:r>
              <a:rPr lang="en-US" dirty="0"/>
              <a:t>H</a:t>
            </a:r>
            <a:r>
              <a:rPr lang="en-US" dirty="0" smtClean="0"/>
              <a:t>ow different body shapes influence consumers’ body image satisfaction, social comparisons, and purchase intentions.</a:t>
            </a:r>
          </a:p>
          <a:p>
            <a:r>
              <a:rPr lang="en-US" dirty="0" smtClean="0"/>
              <a:t>Investigating body shape and size categorization through the use of body scanning.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Clothing’s impact on the perception of the body. 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Collecting and interpreting precise body measurements using body scanning. Capable of producing avatars representative of </a:t>
            </a:r>
            <a:r>
              <a:rPr lang="en-US" smtClean="0"/>
              <a:t>the participant </a:t>
            </a:r>
            <a:r>
              <a:rPr lang="en-US" dirty="0" smtClean="0"/>
              <a:t>using body scanning data and Image </a:t>
            </a:r>
            <a:r>
              <a:rPr lang="en-US" smtClean="0"/>
              <a:t>Twin Software.   </a:t>
            </a:r>
            <a:endParaRPr lang="en-US" dirty="0"/>
          </a:p>
        </p:txBody>
      </p:sp>
      <p:pic>
        <p:nvPicPr>
          <p:cNvPr id="123" name="Picture Placeholder 122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74" b="23960"/>
          <a:stretch/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3042</TotalTime>
  <Words>95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94</cp:revision>
  <dcterms:created xsi:type="dcterms:W3CDTF">2016-03-29T15:11:58Z</dcterms:created>
  <dcterms:modified xsi:type="dcterms:W3CDTF">2016-04-18T18:59:02Z</dcterms:modified>
</cp:coreProperties>
</file>