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>
        <p:scale>
          <a:sx n="41" d="100"/>
          <a:sy n="41" d="100"/>
        </p:scale>
        <p:origin x="-272" y="-80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Jillian </a:t>
            </a:r>
            <a:r>
              <a:rPr lang="en-US"/>
              <a:t>Turanovic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College of Criminology and Criminal Justice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jturanovic@fsu.edu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The adverse health, psychological, and behavioral consequences of </a:t>
            </a:r>
            <a:r>
              <a:rPr lang="en-US" dirty="0" smtClean="0"/>
              <a:t>adolescent violent </a:t>
            </a:r>
            <a:r>
              <a:rPr lang="en-US" dirty="0" smtClean="0"/>
              <a:t>victimization </a:t>
            </a:r>
            <a:r>
              <a:rPr lang="en-US" dirty="0" smtClean="0"/>
              <a:t>in adulthood</a:t>
            </a:r>
          </a:p>
          <a:p>
            <a:r>
              <a:rPr lang="en-US" dirty="0" smtClean="0"/>
              <a:t>The adverse effects of parental incarceration on child well-being</a:t>
            </a:r>
            <a:endParaRPr lang="en-US" dirty="0" smtClean="0"/>
          </a:p>
          <a:p>
            <a:r>
              <a:rPr lang="en-US" dirty="0"/>
              <a:t>The effects of prison visitation on recidivism (funded by NSF)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correlates of school violence (funded by NIJ</a:t>
            </a:r>
            <a:r>
              <a:rPr lang="en-US" dirty="0" smtClean="0"/>
              <a:t>)</a:t>
            </a:r>
            <a:endParaRPr lang="en-US" dirty="0" smtClean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Criminal victimization and its adverse health and social </a:t>
            </a:r>
            <a:r>
              <a:rPr lang="en-US" dirty="0" smtClean="0"/>
              <a:t>consequences across the life course; </a:t>
            </a:r>
            <a:r>
              <a:rPr lang="en-US" dirty="0" smtClean="0"/>
              <a:t>the impact of incarceration on inmates, families, and children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My expertise lies in criminal victimization, imprisonment, and the life course. I have experience working on interdisciplinary research teams, and can collaborate on proposals related to health disparities, substance abuse, maladaptive coping, trauma, and development. I am well-versed </a:t>
            </a:r>
            <a:r>
              <a:rPr lang="en-US" dirty="0"/>
              <a:t>in a variety of statistical applications (e.g., multilevel modeling</a:t>
            </a:r>
            <a:r>
              <a:rPr lang="en-US" dirty="0" smtClean="0"/>
              <a:t>), </a:t>
            </a:r>
            <a:r>
              <a:rPr lang="en-US" dirty="0"/>
              <a:t>as well </a:t>
            </a:r>
            <a:r>
              <a:rPr lang="en-US" dirty="0" smtClean="0"/>
              <a:t>as qualitative methods, and have experience collecting and analyzing original </a:t>
            </a:r>
            <a:r>
              <a:rPr lang="en-US" dirty="0" smtClean="0"/>
              <a:t>data. </a:t>
            </a:r>
            <a:endParaRPr lang="en-US" dirty="0"/>
          </a:p>
        </p:txBody>
      </p:sp>
      <p:pic>
        <p:nvPicPr>
          <p:cNvPr id="125" name="Picture Placeholder 124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3" b="16407"/>
          <a:stretch/>
        </p:blipFill>
        <p:spPr/>
      </p:pic>
      <p:sp>
        <p:nvSpPr>
          <p:cNvPr id="2" name="TextBox 1"/>
          <p:cNvSpPr txBox="1"/>
          <p:nvPr/>
        </p:nvSpPr>
        <p:spPr>
          <a:xfrm>
            <a:off x="4163313" y="28437546"/>
            <a:ext cx="184666" cy="890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3068</TotalTime>
  <Words>162</Words>
  <Application>Microsoft Macintosh PowerPoint</Application>
  <PresentationFormat>Custom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Jillian Turanovic</cp:lastModifiedBy>
  <cp:revision>95</cp:revision>
  <dcterms:created xsi:type="dcterms:W3CDTF">2016-03-29T15:11:58Z</dcterms:created>
  <dcterms:modified xsi:type="dcterms:W3CDTF">2016-04-04T13:44:40Z</dcterms:modified>
</cp:coreProperties>
</file>