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45600" cy="32918400"/>
  <p:notesSz cx="6858000" cy="9144000"/>
  <p:defaultTextStyle>
    <a:defPPr>
      <a:defRPr lang="en-US"/>
    </a:defPPr>
    <a:lvl1pPr marL="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1pPr>
    <a:lvl2pPr marL="131673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2pPr>
    <a:lvl3pPr marL="263347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3pPr>
    <a:lvl4pPr marL="395020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4pPr>
    <a:lvl5pPr marL="5266944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5pPr>
    <a:lvl6pPr marL="658368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6pPr>
    <a:lvl7pPr marL="790041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7pPr>
    <a:lvl8pPr marL="921715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8pPr>
    <a:lvl9pPr marL="1053388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2F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8" autoAdjust="0"/>
    <p:restoredTop sz="94660"/>
  </p:normalViewPr>
  <p:slideViewPr>
    <p:cSldViewPr snapToGrid="0">
      <p:cViewPr varScale="1">
        <p:scale>
          <a:sx n="26" d="100"/>
          <a:sy n="26" d="100"/>
        </p:scale>
        <p:origin x="-1302" y="-114"/>
      </p:cViewPr>
      <p:guideLst>
        <p:guide orient="horz" pos="10368"/>
        <p:guide pos="69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50277" y="750277"/>
            <a:ext cx="20445046" cy="31417846"/>
          </a:xfrm>
          <a:prstGeom prst="rect">
            <a:avLst/>
          </a:prstGeom>
          <a:noFill/>
          <a:ln w="190500">
            <a:solidFill>
              <a:srgbClr val="782F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1382713" y="1476375"/>
            <a:ext cx="9215437" cy="92154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en-US" dirty="0" smtClean="0"/>
              <a:t>Kate Herron will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0761663" y="2711768"/>
            <a:ext cx="10158412" cy="99211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6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Enter Name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0761663" y="1873747"/>
            <a:ext cx="10158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Name: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2" hasCustomPrompt="1"/>
          </p:nvPr>
        </p:nvSpPr>
        <p:spPr>
          <a:xfrm>
            <a:off x="10761663" y="5188701"/>
            <a:ext cx="10158412" cy="2044384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5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Enter Department</a:t>
            </a:r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0761663" y="4419260"/>
            <a:ext cx="10158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Department: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0761663" y="8994636"/>
            <a:ext cx="10158412" cy="108386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4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Enter email</a:t>
            </a:r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0761663" y="8225195"/>
            <a:ext cx="10158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Contact: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1382712" y="12428654"/>
            <a:ext cx="19259867" cy="5836486"/>
          </a:xfrm>
          <a:prstGeom prst="rect">
            <a:avLst/>
          </a:prstGeom>
        </p:spPr>
        <p:txBody>
          <a:bodyPr/>
          <a:lstStyle>
            <a:lvl1pPr marL="685800" marR="0" indent="-685800" algn="l" defTabSz="219456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4800" b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Please add your most recent research/creative endeavor– what have you been working on, and if a grant, who funded your work?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1382713" y="11544913"/>
            <a:ext cx="10158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Current Research: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382712" y="19789272"/>
            <a:ext cx="19259867" cy="1967601"/>
          </a:xfrm>
          <a:prstGeom prst="rect">
            <a:avLst/>
          </a:prstGeom>
        </p:spPr>
        <p:txBody>
          <a:bodyPr/>
          <a:lstStyle>
            <a:lvl1pPr marL="0" marR="0" indent="0" algn="l" defTabSz="2194560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Please enter your broad areas of interest in one brief phrase.</a:t>
            </a:r>
            <a:endParaRPr lang="en-US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1382713" y="18905531"/>
            <a:ext cx="10158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 am Interested in: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Placehold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1382712" y="23569226"/>
            <a:ext cx="19259867" cy="7794694"/>
          </a:xfrm>
          <a:prstGeom prst="rect">
            <a:avLst/>
          </a:prstGeom>
        </p:spPr>
        <p:txBody>
          <a:bodyPr/>
          <a:lstStyle>
            <a:lvl1pPr marL="0" marR="0" indent="0" algn="l" defTabSz="2194560" rtl="0" eaLnBrk="1" fontAlgn="auto" latinLnBrk="0" hangingPunct="1">
              <a:lnSpc>
                <a:spcPct val="15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What research/creative strengths would you bring to a collaborative proposal?</a:t>
            </a:r>
            <a:endParaRPr lang="en-US" dirty="0"/>
          </a:p>
        </p:txBody>
      </p:sp>
      <p:sp>
        <p:nvSpPr>
          <p:cNvPr id="22" name="TextBox 21"/>
          <p:cNvSpPr txBox="1"/>
          <p:nvPr userDrawn="1"/>
        </p:nvSpPr>
        <p:spPr>
          <a:xfrm>
            <a:off x="1382713" y="22685485"/>
            <a:ext cx="10158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Strengths: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389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0" y="1752607"/>
            <a:ext cx="18928080" cy="636270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0" y="8763000"/>
            <a:ext cx="18928080" cy="208864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6D7D5A66-7DF0-4050-8C6F-E51E6FD02EE7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179C6A9A-C088-4FD3-9BBD-BF5B84ED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780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1752600"/>
            <a:ext cx="4732020" cy="2789682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1752600"/>
            <a:ext cx="13921740" cy="278968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6D7D5A66-7DF0-4050-8C6F-E51E6FD02EE7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179C6A9A-C088-4FD3-9BBD-BF5B84ED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988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0" y="1752607"/>
            <a:ext cx="18928080" cy="636270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8760" y="8763000"/>
            <a:ext cx="1892808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6D7D5A66-7DF0-4050-8C6F-E51E6FD02EE7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179C6A9A-C088-4FD3-9BBD-BF5B84ED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908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8206749"/>
            <a:ext cx="18928080" cy="13693138"/>
          </a:xfrm>
          <a:prstGeom prst="rect">
            <a:avLst/>
          </a:prstGeom>
        </p:spPr>
        <p:txBody>
          <a:bodyPr anchor="b"/>
          <a:lstStyle>
            <a:lvl1pPr>
              <a:defRPr sz="1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22029429"/>
            <a:ext cx="18928080" cy="72008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760">
                <a:solidFill>
                  <a:schemeClr val="tx1"/>
                </a:solidFill>
              </a:defRPr>
            </a:lvl1pPr>
            <a:lvl2pPr marL="109728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6D7D5A66-7DF0-4050-8C6F-E51E6FD02EE7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179C6A9A-C088-4FD3-9BBD-BF5B84ED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824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0" y="1752607"/>
            <a:ext cx="18928080" cy="636270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8763000"/>
            <a:ext cx="932688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8763000"/>
            <a:ext cx="932688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6D7D5A66-7DF0-4050-8C6F-E51E6FD02EE7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179C6A9A-C088-4FD3-9BBD-BF5B84ED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254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1752607"/>
            <a:ext cx="18928080" cy="636270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8069582"/>
            <a:ext cx="9284016" cy="39547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12024360"/>
            <a:ext cx="9284016" cy="176860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8069582"/>
            <a:ext cx="9329738" cy="39547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12024360"/>
            <a:ext cx="9329738" cy="176860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6D7D5A66-7DF0-4050-8C6F-E51E6FD02EE7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179C6A9A-C088-4FD3-9BBD-BF5B84ED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565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0" y="1752607"/>
            <a:ext cx="18928080" cy="636270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6D7D5A66-7DF0-4050-8C6F-E51E6FD02EE7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179C6A9A-C088-4FD3-9BBD-BF5B84ED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568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6D7D5A66-7DF0-4050-8C6F-E51E6FD02EE7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179C6A9A-C088-4FD3-9BBD-BF5B84ED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022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  <a:prstGeom prst="rect">
            <a:avLst/>
          </a:prstGeom>
        </p:spPr>
        <p:txBody>
          <a:bodyPr anchor="b"/>
          <a:lstStyle>
            <a:lvl1pPr>
              <a:defRPr sz="76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4739647"/>
            <a:ext cx="11109960" cy="23393400"/>
          </a:xfrm>
          <a:prstGeom prst="rect">
            <a:avLst/>
          </a:prstGeom>
        </p:spPr>
        <p:txBody>
          <a:bodyPr/>
          <a:lstStyle>
            <a:lvl1pPr>
              <a:defRPr sz="7680"/>
            </a:lvl1pPr>
            <a:lvl2pPr>
              <a:defRPr sz="6720"/>
            </a:lvl2pPr>
            <a:lvl3pPr>
              <a:defRPr sz="576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6D7D5A66-7DF0-4050-8C6F-E51E6FD02EE7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179C6A9A-C088-4FD3-9BBD-BF5B84ED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600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  <a:prstGeom prst="rect">
            <a:avLst/>
          </a:prstGeom>
        </p:spPr>
        <p:txBody>
          <a:bodyPr anchor="b"/>
          <a:lstStyle>
            <a:lvl1pPr>
              <a:defRPr sz="76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4739647"/>
            <a:ext cx="11109960" cy="2339340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7680"/>
            </a:lvl1pPr>
            <a:lvl2pPr marL="1097280" indent="0">
              <a:buNone/>
              <a:defRPr sz="6720"/>
            </a:lvl2pPr>
            <a:lvl3pPr marL="2194560" indent="0">
              <a:buNone/>
              <a:defRPr sz="576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6D7D5A66-7DF0-4050-8C6F-E51E6FD02EE7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/>
          <a:lstStyle/>
          <a:p>
            <a:fld id="{179C6A9A-C088-4FD3-9BBD-BF5B84ED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588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7470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Placeholder 4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err="1"/>
              <a:t>Joedrecka</a:t>
            </a:r>
            <a:r>
              <a:rPr lang="en-US" dirty="0"/>
              <a:t> Brown Speights</a:t>
            </a:r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Family Medicine </a:t>
            </a:r>
            <a:endParaRPr lang="en-US" dirty="0" smtClean="0"/>
          </a:p>
          <a:p>
            <a:r>
              <a:rPr lang="en-US" dirty="0" smtClean="0"/>
              <a:t>and Rural </a:t>
            </a:r>
            <a:r>
              <a:rPr lang="en-US" dirty="0"/>
              <a:t>Health</a:t>
            </a:r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joedrecka.brown@med.fsu.edu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Maternal and Child Health Equity Conference planning. R13 submitted. Partner sponsorship as well.</a:t>
            </a:r>
          </a:p>
          <a:p>
            <a:r>
              <a:rPr lang="en-US" dirty="0" smtClean="0"/>
              <a:t>Adolescent Sexual Health Disparity elimination project. Departmental Funding.</a:t>
            </a:r>
          </a:p>
          <a:p>
            <a:r>
              <a:rPr lang="en-US" dirty="0" smtClean="0"/>
              <a:t>Society of Teachers of Family Medicine (STFM) Quality Mentorship Project funded by STFM Foundation.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Maternal and Child Health Equity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As a Family Physician fellowship trained in Maternal and Child Health and collaboratively managing high risk conditions socioeconomically and medically, I bring a holistic life course perspective to the table. Additionally, working with women and underserved populations for years, I can collaborate on projects focused on health disparity elimination, promotion of health equity, community-engagement, and addressing social determinants of health and equity like racism.</a:t>
            </a:r>
            <a:endParaRPr lang="en-US" dirty="0"/>
          </a:p>
        </p:txBody>
      </p:sp>
      <p:pic>
        <p:nvPicPr>
          <p:cNvPr id="129" name="Picture Placeholder 128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8619" y="1476375"/>
            <a:ext cx="6143625" cy="9215438"/>
          </a:xfrm>
        </p:spPr>
      </p:pic>
    </p:spTree>
    <p:extLst>
      <p:ext uri="{BB962C8B-B14F-4D97-AF65-F5344CB8AC3E}">
        <p14:creationId xmlns:p14="http://schemas.microsoft.com/office/powerpoint/2010/main" val="100484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3016</TotalTime>
  <Words>129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John</dc:creator>
  <cp:lastModifiedBy>NHMFL</cp:lastModifiedBy>
  <cp:revision>95</cp:revision>
  <dcterms:created xsi:type="dcterms:W3CDTF">2016-03-29T15:11:58Z</dcterms:created>
  <dcterms:modified xsi:type="dcterms:W3CDTF">2016-04-18T19:06:32Z</dcterms:modified>
</cp:coreProperties>
</file>