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mv="urn:schemas-microsoft-com:mac:vml" xmlns:mc="http://schemas.openxmlformats.org/markup-compatibility/2006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John Taylor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Sociology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jrtaylor@fsu.edu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My current research primarily focuses on racial/ethnic disparities in exposure to adversity as it relates to mental and physical health outcomes.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Conducting collaborative research in racial/ethnic disparities in health and successful aging.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have experience in all aspects of quantitative research including study design, survey construction, and data collection and analysis. I currently have a letter of intent under review at the Robert Wood Johnson Foundation. I am proposing a study to investigate location in the built environment influences black/white contrasts in stress exposure, health behaviors, and </a:t>
            </a:r>
            <a:r>
              <a:rPr lang="en-US" smtClean="0"/>
              <a:t>health outcomes.</a:t>
            </a:r>
            <a:endParaRPr lang="en-US" dirty="0"/>
          </a:p>
        </p:txBody>
      </p:sp>
      <p:pic>
        <p:nvPicPr>
          <p:cNvPr id="131" name="Picture Placeholder 130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3" b="42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4793</TotalTime>
  <Words>102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94</cp:revision>
  <dcterms:created xsi:type="dcterms:W3CDTF">2016-04-02T15:00:30Z</dcterms:created>
  <dcterms:modified xsi:type="dcterms:W3CDTF">2016-04-18T18:47:43Z</dcterms:modified>
</cp:coreProperties>
</file>