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19" d="100"/>
          <a:sy n="19" d="100"/>
        </p:scale>
        <p:origin x="24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Joseph (Joe) </a:t>
            </a:r>
            <a:r>
              <a:rPr lang="en-US"/>
              <a:t>Grzywacz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Family and Child Sciences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jgrzywacz@fsu.edu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43963" y="12322299"/>
            <a:ext cx="19537363" cy="5836486"/>
          </a:xfrm>
        </p:spPr>
        <p:txBody>
          <a:bodyPr/>
          <a:lstStyle/>
          <a:p>
            <a:r>
              <a:rPr lang="en-US" dirty="0"/>
              <a:t>Nonstandard maternal work schedules and child health: Implications for impoverished children. </a:t>
            </a:r>
            <a:r>
              <a:rPr lang="en-US" dirty="0" smtClean="0"/>
              <a:t>Sponsored </a:t>
            </a:r>
            <a:r>
              <a:rPr lang="en-US" dirty="0"/>
              <a:t>by the </a:t>
            </a:r>
            <a:r>
              <a:rPr lang="en-US" i="1" dirty="0"/>
              <a:t>Eunice Kennedy Shriver</a:t>
            </a:r>
            <a:r>
              <a:rPr lang="en-US" dirty="0"/>
              <a:t> National Institute of Child Health and Human </a:t>
            </a:r>
            <a:r>
              <a:rPr lang="en-US" dirty="0" smtClean="0"/>
              <a:t>Development.</a:t>
            </a:r>
          </a:p>
          <a:p>
            <a:r>
              <a:rPr lang="en-US" dirty="0" smtClean="0"/>
              <a:t>Psychosocial </a:t>
            </a:r>
            <a:r>
              <a:rPr lang="en-US" dirty="0"/>
              <a:t>Contributors to Health and </a:t>
            </a:r>
            <a:r>
              <a:rPr lang="en-US" dirty="0" smtClean="0"/>
              <a:t>Illness: Project 1 of the MIDUS Initiative. Sponsored </a:t>
            </a:r>
            <a:r>
              <a:rPr lang="en-US" dirty="0"/>
              <a:t>by the National Institute on Aging. </a:t>
            </a:r>
            <a:endParaRPr lang="en-US" dirty="0" smtClean="0"/>
          </a:p>
          <a:p>
            <a:r>
              <a:rPr lang="en-US" dirty="0" smtClean="0"/>
              <a:t>Toolbox Talks for Small Construction Contractors with </a:t>
            </a:r>
            <a:r>
              <a:rPr lang="en-US" dirty="0"/>
              <a:t>Vulnerable </a:t>
            </a:r>
            <a:r>
              <a:rPr lang="en-US" dirty="0" smtClean="0"/>
              <a:t>Workers.  Sponsored by the National Institute for Occupational Safety and Health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smtClean="0"/>
              <a:t>research program </a:t>
            </a:r>
            <a:r>
              <a:rPr lang="en-US" dirty="0"/>
              <a:t>focuses </a:t>
            </a:r>
            <a:r>
              <a:rPr lang="en-US" dirty="0" smtClean="0"/>
              <a:t>on </a:t>
            </a:r>
            <a:r>
              <a:rPr lang="en-US" dirty="0"/>
              <a:t>the health-related implications </a:t>
            </a:r>
            <a:r>
              <a:rPr lang="en-US" dirty="0" smtClean="0"/>
              <a:t>of everyday work and family life, and their contributions to health inequalities by race, ethnicity and socioeconomic status.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 have had 15 years of consecutive NIH funding, and I have 10 years of NIH grant review experience wherein I have evaluated 500-750 grants.  I am happy to use this experience to support emerging investigators in obtaining their first grant award.  I have lead several longitudinal cohort studies asking social science questions (see current research) that incorporated the use of biomarkers and device data.  I am also happy to support others’ projects through the use of community-based participatory strategies, or in terms of alternative sampling and data collection strategies for research with immigrant Latinos.</a:t>
            </a:r>
            <a:endParaRPr lang="en-US" dirty="0"/>
          </a:p>
        </p:txBody>
      </p:sp>
      <p:pic>
        <p:nvPicPr>
          <p:cNvPr id="133" name="Picture Placeholder 13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19670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3041</TotalTime>
  <Words>213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Grzywacz, Joseph</cp:lastModifiedBy>
  <cp:revision>98</cp:revision>
  <dcterms:created xsi:type="dcterms:W3CDTF">2016-03-29T15:11:58Z</dcterms:created>
  <dcterms:modified xsi:type="dcterms:W3CDTF">2016-04-05T18:45:41Z</dcterms:modified>
</cp:coreProperties>
</file>