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Kate Herron will add picture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Name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Department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Enter email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Please enter your broad areas of interest in one brief phrase.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What research/creative strengths would you bring to a collaborative proposal?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Judy </a:t>
            </a:r>
            <a:r>
              <a:rPr lang="en-US"/>
              <a:t>Delp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judy.delp@md.fsu.edu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 anchor="t"/>
          <a:lstStyle/>
          <a:p>
            <a:r>
              <a:rPr lang="en-US" dirty="0"/>
              <a:t>Protective vascular adaptations induced by regular muscular stretching.  This work is funded by NIH.</a:t>
            </a:r>
          </a:p>
          <a:p>
            <a:r>
              <a:rPr lang="en-US" dirty="0"/>
              <a:t>Interactive effects of aging and exercise training on cardiovascular function</a:t>
            </a:r>
          </a:p>
          <a:p>
            <a:r>
              <a:rPr lang="en-US" dirty="0"/>
              <a:t>The role of cytokines in vascular health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382713" y="19789775"/>
            <a:ext cx="19259550" cy="2588014"/>
          </a:xfrm>
        </p:spPr>
        <p:txBody>
          <a:bodyPr anchor="t"/>
          <a:lstStyle/>
          <a:p>
            <a:r>
              <a:rPr lang="en-US" dirty="0"/>
              <a:t>Research opportunities that involve assessment of microvascular function</a:t>
            </a:r>
          </a:p>
          <a:p>
            <a:r>
              <a:rPr lang="en-US" dirty="0"/>
              <a:t>Collaborative opportunities in aging and exercise training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 anchor="t"/>
          <a:lstStyle/>
          <a:p>
            <a:r>
              <a:rPr lang="en-US" dirty="0"/>
              <a:t>Extensive expertise in </a:t>
            </a:r>
            <a:r>
              <a:rPr lang="en-US" dirty="0" smtClean="0"/>
              <a:t>assessment </a:t>
            </a:r>
            <a:r>
              <a:rPr lang="en-US" dirty="0"/>
              <a:t>of microvascular function and vascular remodeling</a:t>
            </a:r>
          </a:p>
          <a:p>
            <a:r>
              <a:rPr lang="en-US" dirty="0"/>
              <a:t>Track record of funding in cardiovascular adaptations to ageing and exercise training</a:t>
            </a:r>
          </a:p>
        </p:txBody>
      </p:sp>
      <p:pic>
        <p:nvPicPr>
          <p:cNvPr id="139" name="Picture Placeholder 138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8" b="25818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3010</TotalTime>
  <Words>75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100</cp:revision>
  <dcterms:created xsi:type="dcterms:W3CDTF">2016-03-29T15:11:58Z</dcterms:created>
  <dcterms:modified xsi:type="dcterms:W3CDTF">2016-04-18T19:06:37Z</dcterms:modified>
</cp:coreProperties>
</file>