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Juliann </a:t>
            </a:r>
            <a:r>
              <a:rPr lang="en-US"/>
              <a:t>Cortese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School of Communication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jcortese@fsu.edu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Effects of online tailoring on influencing elaborative processing and behavioral intentions – CRC planning grant</a:t>
            </a:r>
          </a:p>
          <a:p>
            <a:r>
              <a:rPr lang="en-US" dirty="0" smtClean="0"/>
              <a:t>Aging adults’ use of traffic signal educational material and how these messages may be enhanced by visual display and persuasive appeals – Florida Department of Transportation grant</a:t>
            </a:r>
          </a:p>
          <a:p>
            <a:r>
              <a:rPr lang="en-US" dirty="0" smtClean="0"/>
              <a:t>Efficacy of online tailored videos on smoking </a:t>
            </a:r>
            <a:r>
              <a:rPr lang="en-US" dirty="0"/>
              <a:t>c</a:t>
            </a:r>
            <a:r>
              <a:rPr lang="en-US" dirty="0" smtClean="0"/>
              <a:t>essation and STI awareness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Use of media for health promotion and education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I'm </a:t>
            </a:r>
            <a:r>
              <a:rPr lang="en-US" dirty="0"/>
              <a:t>eager to work with others with interests in all health areas. My specific focus is </a:t>
            </a:r>
            <a:r>
              <a:rPr lang="en-US" dirty="0" err="1"/>
              <a:t>eHealth</a:t>
            </a:r>
            <a:r>
              <a:rPr lang="en-US" dirty="0"/>
              <a:t>, but my background is in mass media uses and effects. </a:t>
            </a:r>
            <a:r>
              <a:rPr lang="en-US" dirty="0" smtClean="0"/>
              <a:t>I have knowledge of Adobe software and teach a graduate level design course. My background is in experimental research, although I have experience with content analysis and other methods. I can bring to a team knowledge of statistical analysis, health and mass communication theory, and  visual design skills.</a:t>
            </a:r>
            <a:endParaRPr lang="en-US" dirty="0"/>
          </a:p>
        </p:txBody>
      </p:sp>
      <p:pic>
        <p:nvPicPr>
          <p:cNvPr id="141" name="Picture Placeholder 140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3" b="10900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3032</TotalTime>
  <Words>152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98</cp:revision>
  <dcterms:created xsi:type="dcterms:W3CDTF">2016-03-29T15:11:58Z</dcterms:created>
  <dcterms:modified xsi:type="dcterms:W3CDTF">2016-04-18T18:50:28Z</dcterms:modified>
</cp:coreProperties>
</file>