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29" d="100"/>
          <a:sy n="29" d="100"/>
        </p:scale>
        <p:origin x="-2574" y="-7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Kenneth Taylor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Institute of Molecular Biophysics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taylor@bio.fsu.edu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Near atomic resolution imaging of a striated muscle thick filament. The project was funded by NIH and was the basis of a grant proposal to the American Heart Association.</a:t>
            </a:r>
          </a:p>
          <a:p>
            <a:r>
              <a:rPr lang="en-US" dirty="0" smtClean="0"/>
              <a:t>Structure of the Z-disk of striated muscle. Submitted </a:t>
            </a:r>
            <a:r>
              <a:rPr lang="en-US" dirty="0" err="1" smtClean="0"/>
              <a:t>ot</a:t>
            </a:r>
            <a:r>
              <a:rPr lang="en-US" dirty="0" smtClean="0"/>
              <a:t> the NIH</a:t>
            </a:r>
          </a:p>
          <a:p>
            <a:r>
              <a:rPr lang="en-US" dirty="0" smtClean="0"/>
              <a:t>Methods for high throughput cryoEM with Prof. Scott Stagg. Submitted to the NIH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Our laboratory </a:t>
            </a:r>
            <a:r>
              <a:rPr lang="en-US" dirty="0" smtClean="0"/>
              <a:t>specializes </a:t>
            </a:r>
            <a:r>
              <a:rPr lang="en-US" dirty="0" smtClean="0"/>
              <a:t>in 3-D electron microscopy of proteins, macromolecular complexes and portions of cells. Mostly we work on muscle related projects, but have worked on viruses and various protein structures.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The structure determination of macromolecules and macromolecular assemblies is a very hot research area a </a:t>
            </a:r>
            <a:r>
              <a:rPr lang="en-US" smtClean="0"/>
              <a:t>the </a:t>
            </a:r>
            <a:r>
              <a:rPr lang="en-US" smtClean="0"/>
              <a:t>moment. </a:t>
            </a:r>
            <a:r>
              <a:rPr lang="en-US" dirty="0" smtClean="0"/>
              <a:t>We can in many cases obtain 3-D images at atomic resolution of these complexes and when imaging cells the imaging is generally lower but often is good enough to identify macromolecules within their native environment.</a:t>
            </a:r>
            <a:endParaRPr lang="en-US" dirty="0"/>
          </a:p>
        </p:txBody>
      </p:sp>
      <p:pic>
        <p:nvPicPr>
          <p:cNvPr id="145" name="Picture Placeholder 14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3021</TotalTime>
  <Words>154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Kate</cp:lastModifiedBy>
  <cp:revision>102</cp:revision>
  <dcterms:created xsi:type="dcterms:W3CDTF">2016-03-29T15:11:58Z</dcterms:created>
  <dcterms:modified xsi:type="dcterms:W3CDTF">2016-04-06T12:29:46Z</dcterms:modified>
</cp:coreProperties>
</file>