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Kirk </a:t>
            </a:r>
            <a:r>
              <a:rPr lang="en-US" dirty="0" err="1" smtClean="0"/>
              <a:t>Evanson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Nutrition, Food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Exercise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kevanson@fsu.edu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Effects of BK channel auxiliary subunits on BK channel function in arterial myocytes</a:t>
            </a:r>
          </a:p>
          <a:p>
            <a:r>
              <a:rPr lang="en-US" dirty="0" smtClean="0"/>
              <a:t>Sex steroid regulation of ion channel function in arterial myocytes</a:t>
            </a:r>
          </a:p>
          <a:p>
            <a:r>
              <a:rPr lang="en-US" dirty="0" smtClean="0"/>
              <a:t>Pathophysiological alterations in cerebral artery ion channel expression and function following traumatic brain injury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The effects of ion channel expression and function on arterial contractility, blood flow and pressure.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I have experience in the development, data collection, and writing of funded NIH grant proposals (R01, F32).  I have a number of experimental methods such as PCR, Western blotting, RNA interference, recombinant expression systems, patch-clamp electrophysiology, calcium imaging, and </a:t>
            </a:r>
            <a:r>
              <a:rPr lang="en-US" dirty="0" err="1" smtClean="0"/>
              <a:t>myography</a:t>
            </a:r>
            <a:r>
              <a:rPr lang="en-US" dirty="0" smtClean="0"/>
              <a:t>.  I believe that my collective experiences allow me to participate on several levels of grant proposal development.  Ideal collaborations would be in the area of vascular physiology, however I would be happy to be involved in any project that I could assist with.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149" name="Picture Placeholder 148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6" b="17268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3056</TotalTime>
  <Words>161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107</cp:revision>
  <dcterms:created xsi:type="dcterms:W3CDTF">2016-03-29T15:11:58Z</dcterms:created>
  <dcterms:modified xsi:type="dcterms:W3CDTF">2016-04-18T19:01:07Z</dcterms:modified>
</cp:coreProperties>
</file>