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16" d="100"/>
          <a:sy n="16" d="100"/>
        </p:scale>
        <p:origin x="-1444" y="-14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Likai</a:t>
            </a:r>
            <a:r>
              <a:rPr lang="en-US" dirty="0"/>
              <a:t> </a:t>
            </a:r>
            <a:r>
              <a:rPr lang="en-US" dirty="0" smtClean="0"/>
              <a:t>Song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National High Magnetic Field Laboratory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song@magnet.fsu.edu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Protein-membrane interaction during HIV infection. Funded by NIH</a:t>
            </a:r>
          </a:p>
          <a:p>
            <a:r>
              <a:rPr lang="en-US" dirty="0" smtClean="0"/>
              <a:t>Structural analysis of HIV gp41 and vaccine design. Funded by NIH and Gate’s foundation.</a:t>
            </a:r>
          </a:p>
          <a:p>
            <a:r>
              <a:rPr lang="en-US" dirty="0" smtClean="0"/>
              <a:t>Membrane disruption by antimicrobial peptides.</a:t>
            </a:r>
          </a:p>
          <a:p>
            <a:r>
              <a:rPr lang="en-US" dirty="0" smtClean="0"/>
              <a:t>Development of Electron Paramagnetic Resonance (EPR).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Proteins, membranes, virus, bacteria, and EPR spectroscopy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can collaborate on projects related to:</a:t>
            </a:r>
          </a:p>
          <a:p>
            <a:r>
              <a:rPr lang="en-US" dirty="0" smtClean="0"/>
              <a:t>1). Analyses of biological macromolecules using EPR. </a:t>
            </a:r>
          </a:p>
          <a:p>
            <a:r>
              <a:rPr lang="en-US" dirty="0" smtClean="0"/>
              <a:t>2). Characterization of proteins, membranes, and their interactions.</a:t>
            </a:r>
          </a:p>
          <a:p>
            <a:r>
              <a:rPr lang="en-US" dirty="0" smtClean="0"/>
              <a:t>3). Studying HIV surface proteins and membrane active peptides. </a:t>
            </a:r>
          </a:p>
          <a:p>
            <a:endParaRPr lang="en-US" dirty="0" smtClean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027" name="Picture 3" descr="C:\Program Files\Song\Lab\EMR\EMR\Doc\Mis\New faculty orientation\Photo_Likai_Song_1.jpg"/>
          <p:cNvPicPr>
            <a:picLocks noChangeAspect="1" noChangeArrowheads="1"/>
          </p:cNvPicPr>
          <p:nvPr/>
        </p:nvPicPr>
        <p:blipFill>
          <a:blip r:embed="rId2" cstate="print"/>
          <a:srcRect t="8113" b="6821"/>
          <a:stretch>
            <a:fillRect/>
          </a:stretch>
        </p:blipFill>
        <p:spPr bwMode="auto">
          <a:xfrm>
            <a:off x="1389297" y="1351710"/>
            <a:ext cx="9283942" cy="93825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3078</TotalTime>
  <Words>98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LS</cp:lastModifiedBy>
  <cp:revision>116</cp:revision>
  <dcterms:created xsi:type="dcterms:W3CDTF">2016-03-29T15:11:58Z</dcterms:created>
  <dcterms:modified xsi:type="dcterms:W3CDTF">2016-04-01T21:20:52Z</dcterms:modified>
</cp:coreProperties>
</file>