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>
        <p:scale>
          <a:sx n="30" d="100"/>
          <a:sy n="30" d="100"/>
        </p:scale>
        <p:origin x="-966" y="222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Lissa</a:t>
            </a:r>
            <a:r>
              <a:rPr lang="en-US" dirty="0"/>
              <a:t> Anderson</a:t>
            </a:r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National High Magnetic Field </a:t>
            </a:r>
            <a:r>
              <a:rPr lang="en-US" dirty="0" smtClean="0"/>
              <a:t>Laboratory- ICR Group</a:t>
            </a:r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anderson@magnet.fsu.edu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1382712" y="12428654"/>
            <a:ext cx="19396240" cy="5836486"/>
          </a:xfrm>
        </p:spPr>
        <p:txBody>
          <a:bodyPr/>
          <a:lstStyle/>
          <a:p>
            <a:r>
              <a:rPr lang="en-US" dirty="0" smtClean="0"/>
              <a:t>Top-down proteomics method development at 21 Tesla</a:t>
            </a:r>
          </a:p>
          <a:p>
            <a:r>
              <a:rPr lang="en-US" dirty="0"/>
              <a:t>Analysis of human </a:t>
            </a:r>
            <a:r>
              <a:rPr lang="en-US" dirty="0" smtClean="0"/>
              <a:t>cancer cell </a:t>
            </a:r>
            <a:r>
              <a:rPr lang="en-US" dirty="0"/>
              <a:t>lysate by qualitative top-down proteomics at </a:t>
            </a:r>
            <a:r>
              <a:rPr lang="en-US" dirty="0" smtClean="0"/>
              <a:t>21 Tesla</a:t>
            </a:r>
          </a:p>
          <a:p>
            <a:r>
              <a:rPr lang="en-US" dirty="0" smtClean="0"/>
              <a:t>Characterization of therapeutic monoclonal antibodies as well as antibodies derived from the serum of </a:t>
            </a:r>
            <a:r>
              <a:rPr lang="en-US" dirty="0"/>
              <a:t>cancer patients at 21 </a:t>
            </a:r>
            <a:r>
              <a:rPr lang="en-US" dirty="0" smtClean="0"/>
              <a:t>Tesla.</a:t>
            </a:r>
          </a:p>
          <a:p>
            <a:r>
              <a:rPr lang="en-US" dirty="0" smtClean="0"/>
              <a:t>Mapping </a:t>
            </a:r>
            <a:r>
              <a:rPr lang="en-US" dirty="0"/>
              <a:t>contact surfaces of protein complexes by hydrogen-deuterium </a:t>
            </a:r>
            <a:r>
              <a:rPr lang="en-US" dirty="0" smtClean="0"/>
              <a:t>exchange. 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Development and application of methods for the characterization of intact proteins.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en-US" dirty="0" smtClean="0"/>
              <a:t>I specialize in biological applications of mass spectrometry, specifically the analysis of intact proteins.  The wealth of information that mass spectrometry is capable of generating, including amino acid sequence and post-translational modification identification, make it the method of choice for analysis of complex biological samples.   The </a:t>
            </a:r>
            <a:r>
              <a:rPr lang="en-US" dirty="0" err="1"/>
              <a:t>Maglab</a:t>
            </a:r>
            <a:r>
              <a:rPr lang="en-US" dirty="0"/>
              <a:t> is home to several state-of-the-art mass spectrometers including the world-record 21T FT-ICR mass </a:t>
            </a:r>
            <a:r>
              <a:rPr lang="en-US" dirty="0" smtClean="0"/>
              <a:t>spectrometer.  The </a:t>
            </a:r>
            <a:r>
              <a:rPr lang="en-US" dirty="0"/>
              <a:t>facility provides </a:t>
            </a:r>
            <a:r>
              <a:rPr lang="en-US" dirty="0" smtClean="0"/>
              <a:t>sample </a:t>
            </a:r>
            <a:r>
              <a:rPr lang="en-US" dirty="0"/>
              <a:t>analysis that requires the ultrahigh resolution and high mass accuracy of FT-ICR.  Instruments are part of the NSF High-Field FT-ICR User Facility and </a:t>
            </a:r>
            <a:r>
              <a:rPr lang="en-US" dirty="0" smtClean="0"/>
              <a:t>are </a:t>
            </a:r>
            <a:r>
              <a:rPr lang="en-US" dirty="0"/>
              <a:t>available free of charge to qualified users.      </a:t>
            </a:r>
          </a:p>
          <a:p>
            <a:pPr algn="just">
              <a:lnSpc>
                <a:spcPct val="100000"/>
              </a:lnSpc>
            </a:pPr>
            <a:endParaRPr lang="en-US" dirty="0"/>
          </a:p>
        </p:txBody>
      </p:sp>
      <p:pic>
        <p:nvPicPr>
          <p:cNvPr id="165" name="Picture Placeholder 16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3048</TotalTime>
  <Words>122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115</cp:revision>
  <dcterms:created xsi:type="dcterms:W3CDTF">2016-03-29T15:11:58Z</dcterms:created>
  <dcterms:modified xsi:type="dcterms:W3CDTF">2016-04-18T19:08:21Z</dcterms:modified>
</cp:coreProperties>
</file>