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Lucinda </a:t>
            </a:r>
            <a:r>
              <a:rPr lang="en-US" dirty="0" smtClean="0"/>
              <a:t>J. Graven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College of Nursing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lgraven@fsu.edu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Effectiveness of a coping partnership intervention for patients with heart failure. Funded by the FSU First Year Assistant Professor (FYAP) grant and </a:t>
            </a:r>
            <a:r>
              <a:rPr lang="en-US" dirty="0"/>
              <a:t>t</a:t>
            </a:r>
            <a:r>
              <a:rPr lang="en-US" dirty="0" smtClean="0"/>
              <a:t>he American Nurse Practitioner Foundation (ANPF).</a:t>
            </a:r>
          </a:p>
          <a:p>
            <a:r>
              <a:rPr lang="en-US" dirty="0" smtClean="0"/>
              <a:t>Psychosocial factors related to depression and self-care behaviors in caregivers of heart failure patients. </a:t>
            </a:r>
            <a:r>
              <a:rPr lang="en-US" dirty="0"/>
              <a:t>S</a:t>
            </a:r>
            <a:r>
              <a:rPr lang="en-US" dirty="0" smtClean="0"/>
              <a:t>ubmitted for funding to the FSU College of Nursing Infrastructure Grant.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dverse outcomes in patients with heart failure and their caregivers.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As a nurse researcher, with clinical and scholarly expertise in cardiovascular health, I can work on a variety of projects related to cardiovascular diseases. I also have expertise in social problem-solving and can collaborate on projects examining problem-solving in a variety of populations. I have experience in both quantitative and qualitative methodologies, as well as instrument development. </a:t>
            </a:r>
            <a:endParaRPr lang="en-US" dirty="0"/>
          </a:p>
        </p:txBody>
      </p:sp>
      <p:pic>
        <p:nvPicPr>
          <p:cNvPr id="167" name="Picture Placeholder 16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7" b="13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3215</TotalTime>
  <Words>142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115</cp:revision>
  <dcterms:created xsi:type="dcterms:W3CDTF">2016-03-29T15:11:58Z</dcterms:created>
  <dcterms:modified xsi:type="dcterms:W3CDTF">2016-04-18T18:50:40Z</dcterms:modified>
</cp:coreProperties>
</file>