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945600" cy="32918400"/>
  <p:notesSz cx="6858000" cy="9144000"/>
  <p:defaultTextStyle>
    <a:defPPr>
      <a:defRPr lang="en-US"/>
    </a:defPPr>
    <a:lvl1pPr marL="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1pPr>
    <a:lvl2pPr marL="131673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2pPr>
    <a:lvl3pPr marL="263347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3pPr>
    <a:lvl4pPr marL="395020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4pPr>
    <a:lvl5pPr marL="5266944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5pPr>
    <a:lvl6pPr marL="658368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6pPr>
    <a:lvl7pPr marL="790041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7pPr>
    <a:lvl8pPr marL="921715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8pPr>
    <a:lvl9pPr marL="1053388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82F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8" autoAdjust="0"/>
    <p:restoredTop sz="94660"/>
  </p:normalViewPr>
  <p:slideViewPr>
    <p:cSldViewPr snapToGrid="0">
      <p:cViewPr varScale="1">
        <p:scale>
          <a:sx n="26" d="100"/>
          <a:sy n="26" d="100"/>
        </p:scale>
        <p:origin x="-1302" y="-114"/>
      </p:cViewPr>
      <p:guideLst>
        <p:guide orient="horz" pos="10368"/>
        <p:guide pos="69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750277" y="750277"/>
            <a:ext cx="20445046" cy="31417846"/>
          </a:xfrm>
          <a:prstGeom prst="rect">
            <a:avLst/>
          </a:prstGeom>
          <a:noFill/>
          <a:ln w="190500">
            <a:solidFill>
              <a:srgbClr val="782F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 hasCustomPrompt="1"/>
          </p:nvPr>
        </p:nvSpPr>
        <p:spPr>
          <a:xfrm>
            <a:off x="1382713" y="1476375"/>
            <a:ext cx="9215437" cy="92154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US" dirty="0" smtClean="0"/>
              <a:t>Kate Herron will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10761663" y="2711768"/>
            <a:ext cx="10158412" cy="99211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Name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0761663" y="1873747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Name: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10761663" y="5188701"/>
            <a:ext cx="10158412" cy="2044384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54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Department</a:t>
            </a:r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0761663" y="4419260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Department: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0761663" y="8994636"/>
            <a:ext cx="10158412" cy="108386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4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email</a:t>
            </a:r>
            <a:endParaRPr lang="en-US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10761663" y="822519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Contact: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382712" y="12428654"/>
            <a:ext cx="19259867" cy="5836486"/>
          </a:xfrm>
          <a:prstGeom prst="rect">
            <a:avLst/>
          </a:prstGeom>
        </p:spPr>
        <p:txBody>
          <a:bodyPr/>
          <a:lstStyle>
            <a:lvl1pPr marL="685800" marR="0" indent="-685800" algn="l" defTabSz="219456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add your most recent research/creative endeavor– what have you been working on, and if a grant, who funded your work?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382713" y="11544913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Current Research: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1382712" y="19789272"/>
            <a:ext cx="19259867" cy="1967601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enter your broad areas of interest in one brief phrase.</a:t>
            </a:r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1382713" y="18905531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I am Interested in: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1382712" y="23569226"/>
            <a:ext cx="19259867" cy="7794694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15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What research/creative strengths would you bring to a collaborative proposal?</a:t>
            </a:r>
            <a:endParaRPr lang="en-US" dirty="0"/>
          </a:p>
        </p:txBody>
      </p:sp>
      <p:sp>
        <p:nvSpPr>
          <p:cNvPr id="22" name="TextBox 21"/>
          <p:cNvSpPr txBox="1"/>
          <p:nvPr userDrawn="1"/>
        </p:nvSpPr>
        <p:spPr>
          <a:xfrm>
            <a:off x="1382713" y="2268548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Strengths: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389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780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1" y="1752600"/>
            <a:ext cx="4732020" cy="2789682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1" y="1752600"/>
            <a:ext cx="13921740" cy="278968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988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908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8206749"/>
            <a:ext cx="18928080" cy="13693138"/>
          </a:xfrm>
          <a:prstGeom prst="rect">
            <a:avLst/>
          </a:prstGeom>
        </p:spPr>
        <p:txBody>
          <a:bodyPr anchor="b"/>
          <a:lstStyle>
            <a:lvl1pPr>
              <a:defRPr sz="1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22029429"/>
            <a:ext cx="18928080" cy="72008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760">
                <a:solidFill>
                  <a:schemeClr val="tx1"/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824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254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8069582"/>
            <a:ext cx="9284016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12024360"/>
            <a:ext cx="9284016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1" y="8069582"/>
            <a:ext cx="9329738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1" y="12024360"/>
            <a:ext cx="9329738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565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568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22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600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588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7470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 Placeholder 4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Mallory </a:t>
            </a:r>
            <a:r>
              <a:rPr lang="en-US" dirty="0" err="1"/>
              <a:t>Lucier</a:t>
            </a:r>
            <a:r>
              <a:rPr lang="en-US"/>
              <a:t>-Greer</a:t>
            </a:r>
            <a:endParaRPr lang="en-US" dirty="0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Family and Child Sciences</a:t>
            </a:r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mluciergreer@fsu.edu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Identifying family and community-level protective factors that promote resilience among military families</a:t>
            </a:r>
          </a:p>
          <a:p>
            <a:r>
              <a:rPr lang="en-US" dirty="0"/>
              <a:t>Military enlistment and longitudinal implications for reducing young adult economic and health inequalities</a:t>
            </a:r>
          </a:p>
          <a:p>
            <a:r>
              <a:rPr lang="en-US" dirty="0" smtClean="0"/>
              <a:t>Examining the role of social relationships in promoting mental health and well-being among emerging adults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Identifying processes that promote </a:t>
            </a:r>
            <a:r>
              <a:rPr lang="en-US" dirty="0"/>
              <a:t>resilience </a:t>
            </a:r>
            <a:r>
              <a:rPr lang="en-US" dirty="0" smtClean="0"/>
              <a:t>among vulnerable populations 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As a marriage and family therapist, I have clinical training and an applied orientation to apply and translate research findings to be used by practitioners and families.  I also have a strong background in research methodology and statistics.  I am able to contribute in areas of proposal development, research design, work with at-risk human subjects, and dissemination.  </a:t>
            </a:r>
            <a:endParaRPr lang="en-US" dirty="0"/>
          </a:p>
        </p:txBody>
      </p:sp>
      <p:pic>
        <p:nvPicPr>
          <p:cNvPr id="169" name="Picture Placeholder 168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8" r="65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00484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3052</TotalTime>
  <Words>119</Words>
  <Application>Microsoft Office PowerPoint</Application>
  <PresentationFormat>Custom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John</dc:creator>
  <cp:lastModifiedBy>NHMFL</cp:lastModifiedBy>
  <cp:revision>115</cp:revision>
  <dcterms:created xsi:type="dcterms:W3CDTF">2016-03-29T15:11:58Z</dcterms:created>
  <dcterms:modified xsi:type="dcterms:W3CDTF">2016-04-18T18:59:51Z</dcterms:modified>
</cp:coreProperties>
</file>