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26" d="100"/>
          <a:sy n="26" d="100"/>
        </p:scale>
        <p:origin x="-1302" y="-114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Maria Spicer</a:t>
            </a:r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Nutrition, </a:t>
            </a:r>
            <a:r>
              <a:rPr lang="en-US"/>
              <a:t>Food </a:t>
            </a:r>
            <a:endParaRPr lang="en-US" smtClean="0"/>
          </a:p>
          <a:p>
            <a:r>
              <a:rPr lang="en-US" smtClean="0"/>
              <a:t>and </a:t>
            </a:r>
            <a:r>
              <a:rPr lang="en-US" dirty="0"/>
              <a:t>Exercise Sciences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mspicer@fsu.edu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Nutrition interventions to promote wound healing especially in people with diabetes mellitus</a:t>
            </a:r>
          </a:p>
          <a:p>
            <a:r>
              <a:rPr lang="en-US" dirty="0" smtClean="0"/>
              <a:t>How improved nutrition affects inflammation and healing of diabetic foot ulcers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Insulin resistance, inflammatory response, clinical nutrition, chronic disease prevention, diabetes, health promotion and wellness in aging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Expertise in food and nutrition science, applied nutrition care, understanding of insulin resistance and inflammation.</a:t>
            </a:r>
          </a:p>
          <a:p>
            <a:r>
              <a:rPr lang="en-US" dirty="0" smtClean="0"/>
              <a:t>I am a registered and licensed dietitian/nutritionist.</a:t>
            </a:r>
            <a:endParaRPr lang="en-US" dirty="0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7" t="-5375" r="5707" b="-3417"/>
          <a:stretch/>
        </p:blipFill>
        <p:spPr>
          <a:xfrm>
            <a:off x="1382713" y="1476375"/>
            <a:ext cx="9144000" cy="9052560"/>
          </a:xfrm>
        </p:spPr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3038</TotalTime>
  <Words>79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116</cp:revision>
  <dcterms:created xsi:type="dcterms:W3CDTF">2016-03-29T15:11:58Z</dcterms:created>
  <dcterms:modified xsi:type="dcterms:W3CDTF">2016-04-18T19:07:28Z</dcterms:modified>
</cp:coreProperties>
</file>