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33" d="100"/>
          <a:sy n="33" d="100"/>
        </p:scale>
        <p:origin x="-750" y="1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Megan MacPherson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School of Communication Science and Disorders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mmacpherson@fsu.edu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Healthy Aging and Speech Production: Interactions of Cognitive Demands, Autonomic Function, and </a:t>
            </a:r>
            <a:r>
              <a:rPr lang="en-US" dirty="0" err="1" smtClean="0"/>
              <a:t>Neuromotor</a:t>
            </a:r>
            <a:r>
              <a:rPr lang="en-US" dirty="0" smtClean="0"/>
              <a:t> Mechanisms</a:t>
            </a:r>
          </a:p>
          <a:p>
            <a:r>
              <a:rPr lang="en-US" dirty="0" smtClean="0"/>
              <a:t>Parkinson’s Disease and Autonomic Nervous System Function for Speech and Language: Effects of Task Demands</a:t>
            </a:r>
          </a:p>
          <a:p>
            <a:r>
              <a:rPr lang="en-US" dirty="0" smtClean="0"/>
              <a:t>Effects of Antidepressant Maintenance Medications on Speech-Related Autonomic Function in Asymptomatic Healthy Adults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Effects of healthy aging and Parkinson’s disease on interactions of speech motor, autonomic nervous system, emotional, and cognitive-linguistic functions.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speech physiologist and gerontologist, I use a variety of methods (e.g., </a:t>
            </a:r>
            <a:r>
              <a:rPr lang="en-US" dirty="0" err="1" smtClean="0"/>
              <a:t>electromyographic</a:t>
            </a:r>
            <a:r>
              <a:rPr lang="en-US" dirty="0" smtClean="0"/>
              <a:t>, articulatory kinematic, </a:t>
            </a:r>
            <a:r>
              <a:rPr lang="en-US" dirty="0" err="1" smtClean="0"/>
              <a:t>psychophysiologic</a:t>
            </a:r>
            <a:r>
              <a:rPr lang="en-US" dirty="0" smtClean="0"/>
              <a:t>), equipment (e.g., </a:t>
            </a:r>
            <a:r>
              <a:rPr lang="en-US" dirty="0" err="1" smtClean="0"/>
              <a:t>Biopac</a:t>
            </a:r>
            <a:r>
              <a:rPr lang="en-US" dirty="0" smtClean="0"/>
              <a:t>, </a:t>
            </a:r>
            <a:r>
              <a:rPr lang="en-US" dirty="0" err="1" smtClean="0"/>
              <a:t>Optotrak</a:t>
            </a:r>
            <a:r>
              <a:rPr lang="en-US" dirty="0" smtClean="0"/>
              <a:t>), and software (e.g., MATLAB) to quantify the effects of age and age-related disease. I can collaborate on projects and proposals that utilize similar methods and/or </a:t>
            </a:r>
            <a:r>
              <a:rPr lang="en-US" smtClean="0"/>
              <a:t>investigate the effects </a:t>
            </a:r>
            <a:r>
              <a:rPr lang="en-US" dirty="0" smtClean="0"/>
              <a:t>of healthy aging and neurological disease on a variety of functions (e.g., autonomic, motoric, cognitive, emotional).     </a:t>
            </a:r>
            <a:endParaRPr lang="en-US" dirty="0"/>
          </a:p>
        </p:txBody>
      </p:sp>
      <p:pic>
        <p:nvPicPr>
          <p:cNvPr id="173" name="Picture Placeholder 17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21" y="1476375"/>
            <a:ext cx="8441420" cy="9215438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3073</TotalTime>
  <Words>163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121</cp:revision>
  <dcterms:created xsi:type="dcterms:W3CDTF">2016-03-29T15:11:58Z</dcterms:created>
  <dcterms:modified xsi:type="dcterms:W3CDTF">2016-04-18T18:49:06Z</dcterms:modified>
</cp:coreProperties>
</file>